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33"/>
  </p:notesMasterIdLst>
  <p:sldIdLst>
    <p:sldId id="256" r:id="rId2"/>
    <p:sldId id="258" r:id="rId3"/>
    <p:sldId id="261" r:id="rId4"/>
    <p:sldId id="350" r:id="rId5"/>
    <p:sldId id="351" r:id="rId6"/>
    <p:sldId id="357" r:id="rId7"/>
    <p:sldId id="352" r:id="rId8"/>
    <p:sldId id="265" r:id="rId9"/>
    <p:sldId id="356" r:id="rId10"/>
    <p:sldId id="338" r:id="rId11"/>
    <p:sldId id="353" r:id="rId12"/>
    <p:sldId id="354" r:id="rId13"/>
    <p:sldId id="339" r:id="rId14"/>
    <p:sldId id="340" r:id="rId15"/>
    <p:sldId id="305" r:id="rId16"/>
    <p:sldId id="263" r:id="rId17"/>
    <p:sldId id="358" r:id="rId18"/>
    <p:sldId id="361" r:id="rId19"/>
    <p:sldId id="360" r:id="rId20"/>
    <p:sldId id="362" r:id="rId21"/>
    <p:sldId id="344" r:id="rId22"/>
    <p:sldId id="365" r:id="rId23"/>
    <p:sldId id="345" r:id="rId24"/>
    <p:sldId id="346" r:id="rId25"/>
    <p:sldId id="347" r:id="rId26"/>
    <p:sldId id="348" r:id="rId27"/>
    <p:sldId id="368" r:id="rId28"/>
    <p:sldId id="366" r:id="rId29"/>
    <p:sldId id="367" r:id="rId30"/>
    <p:sldId id="363" r:id="rId31"/>
    <p:sldId id="288" r:id="rId32"/>
  </p:sldIdLst>
  <p:sldSz cx="9144000" cy="5143500" type="screen16x9"/>
  <p:notesSz cx="6858000" cy="9144000"/>
  <p:embeddedFontLst>
    <p:embeddedFont>
      <p:font typeface="Assistant Light" pitchFamily="2" charset="-79"/>
      <p:regular r:id="rId34"/>
      <p:bold r:id="rId35"/>
    </p:embeddedFont>
    <p:embeddedFont>
      <p:font typeface="Dosis Light" pitchFamily="2" charset="0"/>
      <p:regular r:id="rId36"/>
      <p:bold r:id="rId37"/>
    </p:embeddedFont>
    <p:embeddedFont>
      <p:font typeface="Marvel" panose="020B0604020202020204" charset="0"/>
      <p:regular r:id="rId38"/>
      <p:bold r:id="rId39"/>
      <p:italic r:id="rId40"/>
      <p:boldItalic r:id="rId41"/>
    </p:embeddedFont>
    <p:embeddedFont>
      <p:font typeface="Nunito Light" pitchFamily="2" charset="0"/>
      <p:regular r:id="rId42"/>
      <p:italic r:id="rId43"/>
    </p:embeddedFont>
    <p:embeddedFont>
      <p:font typeface="PT Serif" panose="020A0603040505020204" pitchFamily="18" charset="0"/>
      <p:regular r:id="rId44"/>
      <p:bold r:id="rId45"/>
      <p:italic r:id="rId46"/>
      <p:boldItalic r:id="rId47"/>
    </p:embeddedFont>
    <p:embeddedFont>
      <p:font typeface="Raleway SemiBold" pitchFamily="2" charset="0"/>
      <p:bold r:id="rId48"/>
      <p:boldItalic r:id="rId49"/>
    </p:embeddedFont>
    <p:embeddedFont>
      <p:font typeface="Thasadith" panose="020B0604020202020204" charset="-34"/>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BE748DC-37D1-44D2-9213-EA7081D930CC}">
  <a:tblStyle styleId="{8BE748DC-37D1-44D2-9213-EA7081D930C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820" y="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font" Target="fonts/font19.fntdata"/></Relationships>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2.jpeg>
</file>

<file path=ppt/media/image3.jpeg>
</file>

<file path=ppt/media/image4.png>
</file>

<file path=ppt/media/image5.jpeg>
</file>

<file path=ppt/media/image6.png>
</file>

<file path=ppt/media/image7.jp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82271662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07c3e161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707c3e161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0a131ff5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0a131ff5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71776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0a131ff5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0a131ff5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65862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0a131ff5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0a131ff5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6790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0a131ff5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0a131ff5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52421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70a131ff51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70a131ff51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0a131ff5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0a131ff5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90018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0a131ff5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0a131ff5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0a131ff5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0a131ff5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6bd6ebcaa4_2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6bd6ebcaa4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70a131ff5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70a131ff5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0a131ff51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0a131ff51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70a131ff51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70a131ff5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70a131ff51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70a131ff5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70a131ff51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70a131ff5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70a131ff51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70a131ff5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70a131ff51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70a131ff51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0a131ff5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0a131ff5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04675" y="-232625"/>
            <a:ext cx="7994100" cy="4113900"/>
          </a:xfrm>
          <a:prstGeom prst="roundRect">
            <a:avLst>
              <a:gd name="adj" fmla="val 16667"/>
            </a:avLst>
          </a:prstGeom>
          <a:solidFill>
            <a:schemeClr val="lt2">
              <a:alpha val="606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5413900" y="2822600"/>
            <a:ext cx="2913300" cy="2610000"/>
          </a:xfrm>
          <a:prstGeom prst="roundRect">
            <a:avLst>
              <a:gd name="adj" fmla="val 16667"/>
            </a:avLst>
          </a:prstGeom>
          <a:solidFill>
            <a:schemeClr val="accent3">
              <a:alpha val="528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5400000">
            <a:off x="7898825" y="407700"/>
            <a:ext cx="2111400" cy="1952400"/>
          </a:xfrm>
          <a:prstGeom prst="roundRect">
            <a:avLst>
              <a:gd name="adj" fmla="val 16667"/>
            </a:avLst>
          </a:prstGeom>
          <a:solidFill>
            <a:schemeClr val="accent3">
              <a:alpha val="528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rot="896">
            <a:off x="1043701" y="907800"/>
            <a:ext cx="6904200" cy="20526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6000">
                <a:solidFill>
                  <a:schemeClr val="lt1"/>
                </a:solidFill>
              </a:defRPr>
            </a:lvl1pPr>
            <a:lvl2pPr lvl="1" algn="ctr">
              <a:spcBef>
                <a:spcPts val="0"/>
              </a:spcBef>
              <a:spcAft>
                <a:spcPts val="0"/>
              </a:spcAft>
              <a:buSzPts val="5200"/>
              <a:buFont typeface="Thasadith"/>
              <a:buNone/>
              <a:defRPr sz="5200">
                <a:latin typeface="Thasadith"/>
                <a:ea typeface="Thasadith"/>
                <a:cs typeface="Thasadith"/>
                <a:sym typeface="Thasadith"/>
              </a:defRPr>
            </a:lvl2pPr>
            <a:lvl3pPr lvl="2" algn="ctr">
              <a:spcBef>
                <a:spcPts val="0"/>
              </a:spcBef>
              <a:spcAft>
                <a:spcPts val="0"/>
              </a:spcAft>
              <a:buSzPts val="5200"/>
              <a:buFont typeface="Thasadith"/>
              <a:buNone/>
              <a:defRPr sz="5200">
                <a:latin typeface="Thasadith"/>
                <a:ea typeface="Thasadith"/>
                <a:cs typeface="Thasadith"/>
                <a:sym typeface="Thasadith"/>
              </a:defRPr>
            </a:lvl3pPr>
            <a:lvl4pPr lvl="3" algn="ctr">
              <a:spcBef>
                <a:spcPts val="0"/>
              </a:spcBef>
              <a:spcAft>
                <a:spcPts val="0"/>
              </a:spcAft>
              <a:buSzPts val="5200"/>
              <a:buFont typeface="Thasadith"/>
              <a:buNone/>
              <a:defRPr sz="5200">
                <a:latin typeface="Thasadith"/>
                <a:ea typeface="Thasadith"/>
                <a:cs typeface="Thasadith"/>
                <a:sym typeface="Thasadith"/>
              </a:defRPr>
            </a:lvl4pPr>
            <a:lvl5pPr lvl="4" algn="ctr">
              <a:spcBef>
                <a:spcPts val="0"/>
              </a:spcBef>
              <a:spcAft>
                <a:spcPts val="0"/>
              </a:spcAft>
              <a:buSzPts val="5200"/>
              <a:buFont typeface="Thasadith"/>
              <a:buNone/>
              <a:defRPr sz="5200">
                <a:latin typeface="Thasadith"/>
                <a:ea typeface="Thasadith"/>
                <a:cs typeface="Thasadith"/>
                <a:sym typeface="Thasadith"/>
              </a:defRPr>
            </a:lvl5pPr>
            <a:lvl6pPr lvl="5" algn="ctr">
              <a:spcBef>
                <a:spcPts val="0"/>
              </a:spcBef>
              <a:spcAft>
                <a:spcPts val="0"/>
              </a:spcAft>
              <a:buSzPts val="5200"/>
              <a:buFont typeface="Thasadith"/>
              <a:buNone/>
              <a:defRPr sz="5200">
                <a:latin typeface="Thasadith"/>
                <a:ea typeface="Thasadith"/>
                <a:cs typeface="Thasadith"/>
                <a:sym typeface="Thasadith"/>
              </a:defRPr>
            </a:lvl6pPr>
            <a:lvl7pPr lvl="6" algn="ctr">
              <a:spcBef>
                <a:spcPts val="0"/>
              </a:spcBef>
              <a:spcAft>
                <a:spcPts val="0"/>
              </a:spcAft>
              <a:buSzPts val="5200"/>
              <a:buFont typeface="Thasadith"/>
              <a:buNone/>
              <a:defRPr sz="5200">
                <a:latin typeface="Thasadith"/>
                <a:ea typeface="Thasadith"/>
                <a:cs typeface="Thasadith"/>
                <a:sym typeface="Thasadith"/>
              </a:defRPr>
            </a:lvl7pPr>
            <a:lvl8pPr lvl="7" algn="ctr">
              <a:spcBef>
                <a:spcPts val="0"/>
              </a:spcBef>
              <a:spcAft>
                <a:spcPts val="0"/>
              </a:spcAft>
              <a:buSzPts val="5200"/>
              <a:buFont typeface="Thasadith"/>
              <a:buNone/>
              <a:defRPr sz="5200">
                <a:latin typeface="Thasadith"/>
                <a:ea typeface="Thasadith"/>
                <a:cs typeface="Thasadith"/>
                <a:sym typeface="Thasadith"/>
              </a:defRPr>
            </a:lvl8pPr>
            <a:lvl9pPr lvl="8" algn="ctr">
              <a:spcBef>
                <a:spcPts val="0"/>
              </a:spcBef>
              <a:spcAft>
                <a:spcPts val="0"/>
              </a:spcAft>
              <a:buSzPts val="5200"/>
              <a:buFont typeface="Thasadith"/>
              <a:buNone/>
              <a:defRPr sz="5200">
                <a:latin typeface="Thasadith"/>
                <a:ea typeface="Thasadith"/>
                <a:cs typeface="Thasadith"/>
                <a:sym typeface="Thasadith"/>
              </a:defRPr>
            </a:lvl9pPr>
          </a:lstStyle>
          <a:p>
            <a:endParaRPr/>
          </a:p>
        </p:txBody>
      </p:sp>
      <p:sp>
        <p:nvSpPr>
          <p:cNvPr id="13" name="Google Shape;13;p2"/>
          <p:cNvSpPr txBox="1">
            <a:spLocks noGrp="1"/>
          </p:cNvSpPr>
          <p:nvPr>
            <p:ph type="subTitle" idx="1"/>
          </p:nvPr>
        </p:nvSpPr>
        <p:spPr>
          <a:xfrm rot="1416">
            <a:off x="5456962" y="3940825"/>
            <a:ext cx="2913300" cy="792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Font typeface="PT Serif"/>
              <a:buNone/>
              <a:defRPr/>
            </a:lvl1pPr>
            <a:lvl2pPr lvl="1" algn="ctr">
              <a:lnSpc>
                <a:spcPct val="100000"/>
              </a:lnSpc>
              <a:spcBef>
                <a:spcPts val="0"/>
              </a:spcBef>
              <a:spcAft>
                <a:spcPts val="0"/>
              </a:spcAft>
              <a:buSzPts val="2800"/>
              <a:buFont typeface="PT Serif"/>
              <a:buNone/>
              <a:defRPr sz="2800">
                <a:latin typeface="PT Serif"/>
                <a:ea typeface="PT Serif"/>
                <a:cs typeface="PT Serif"/>
                <a:sym typeface="PT Serif"/>
              </a:defRPr>
            </a:lvl2pPr>
            <a:lvl3pPr lvl="2" algn="ctr">
              <a:lnSpc>
                <a:spcPct val="100000"/>
              </a:lnSpc>
              <a:spcBef>
                <a:spcPts val="0"/>
              </a:spcBef>
              <a:spcAft>
                <a:spcPts val="0"/>
              </a:spcAft>
              <a:buSzPts val="2800"/>
              <a:buFont typeface="PT Serif"/>
              <a:buNone/>
              <a:defRPr sz="2800">
                <a:latin typeface="PT Serif"/>
                <a:ea typeface="PT Serif"/>
                <a:cs typeface="PT Serif"/>
                <a:sym typeface="PT Serif"/>
              </a:defRPr>
            </a:lvl3pPr>
            <a:lvl4pPr lvl="3" algn="ctr">
              <a:lnSpc>
                <a:spcPct val="100000"/>
              </a:lnSpc>
              <a:spcBef>
                <a:spcPts val="0"/>
              </a:spcBef>
              <a:spcAft>
                <a:spcPts val="0"/>
              </a:spcAft>
              <a:buSzPts val="2800"/>
              <a:buFont typeface="PT Serif"/>
              <a:buNone/>
              <a:defRPr sz="2800">
                <a:latin typeface="PT Serif"/>
                <a:ea typeface="PT Serif"/>
                <a:cs typeface="PT Serif"/>
                <a:sym typeface="PT Serif"/>
              </a:defRPr>
            </a:lvl4pPr>
            <a:lvl5pPr lvl="4" algn="ctr">
              <a:lnSpc>
                <a:spcPct val="100000"/>
              </a:lnSpc>
              <a:spcBef>
                <a:spcPts val="0"/>
              </a:spcBef>
              <a:spcAft>
                <a:spcPts val="0"/>
              </a:spcAft>
              <a:buSzPts val="2800"/>
              <a:buFont typeface="PT Serif"/>
              <a:buNone/>
              <a:defRPr sz="2800">
                <a:latin typeface="PT Serif"/>
                <a:ea typeface="PT Serif"/>
                <a:cs typeface="PT Serif"/>
                <a:sym typeface="PT Serif"/>
              </a:defRPr>
            </a:lvl5pPr>
            <a:lvl6pPr lvl="5" algn="ctr">
              <a:lnSpc>
                <a:spcPct val="100000"/>
              </a:lnSpc>
              <a:spcBef>
                <a:spcPts val="0"/>
              </a:spcBef>
              <a:spcAft>
                <a:spcPts val="0"/>
              </a:spcAft>
              <a:buSzPts val="2800"/>
              <a:buFont typeface="PT Serif"/>
              <a:buNone/>
              <a:defRPr sz="2800">
                <a:latin typeface="PT Serif"/>
                <a:ea typeface="PT Serif"/>
                <a:cs typeface="PT Serif"/>
                <a:sym typeface="PT Serif"/>
              </a:defRPr>
            </a:lvl6pPr>
            <a:lvl7pPr lvl="6" algn="ctr">
              <a:lnSpc>
                <a:spcPct val="100000"/>
              </a:lnSpc>
              <a:spcBef>
                <a:spcPts val="0"/>
              </a:spcBef>
              <a:spcAft>
                <a:spcPts val="0"/>
              </a:spcAft>
              <a:buSzPts val="2800"/>
              <a:buFont typeface="PT Serif"/>
              <a:buNone/>
              <a:defRPr sz="2800">
                <a:latin typeface="PT Serif"/>
                <a:ea typeface="PT Serif"/>
                <a:cs typeface="PT Serif"/>
                <a:sym typeface="PT Serif"/>
              </a:defRPr>
            </a:lvl7pPr>
            <a:lvl8pPr lvl="7" algn="ctr">
              <a:lnSpc>
                <a:spcPct val="100000"/>
              </a:lnSpc>
              <a:spcBef>
                <a:spcPts val="0"/>
              </a:spcBef>
              <a:spcAft>
                <a:spcPts val="0"/>
              </a:spcAft>
              <a:buSzPts val="2800"/>
              <a:buFont typeface="PT Serif"/>
              <a:buNone/>
              <a:defRPr sz="2800">
                <a:latin typeface="PT Serif"/>
                <a:ea typeface="PT Serif"/>
                <a:cs typeface="PT Serif"/>
                <a:sym typeface="PT Serif"/>
              </a:defRPr>
            </a:lvl8pPr>
            <a:lvl9pPr lvl="8" algn="ctr">
              <a:lnSpc>
                <a:spcPct val="100000"/>
              </a:lnSpc>
              <a:spcBef>
                <a:spcPts val="0"/>
              </a:spcBef>
              <a:spcAft>
                <a:spcPts val="0"/>
              </a:spcAft>
              <a:buSzPts val="2800"/>
              <a:buFont typeface="PT Serif"/>
              <a:buNone/>
              <a:defRPr sz="2800">
                <a:latin typeface="PT Serif"/>
                <a:ea typeface="PT Serif"/>
                <a:cs typeface="PT Serif"/>
                <a:sym typeface="PT Serif"/>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mall numbers">
  <p:cSld name="CUSTOM_4">
    <p:spTree>
      <p:nvGrpSpPr>
        <p:cNvPr id="1" name="Shape 114"/>
        <p:cNvGrpSpPr/>
        <p:nvPr/>
      </p:nvGrpSpPr>
      <p:grpSpPr>
        <a:xfrm>
          <a:off x="0" y="0"/>
          <a:ext cx="0" cy="0"/>
          <a:chOff x="0" y="0"/>
          <a:chExt cx="0" cy="0"/>
        </a:xfrm>
      </p:grpSpPr>
      <p:sp>
        <p:nvSpPr>
          <p:cNvPr id="115" name="Google Shape;115;p18"/>
          <p:cNvSpPr/>
          <p:nvPr/>
        </p:nvSpPr>
        <p:spPr>
          <a:xfrm>
            <a:off x="-123750" y="-40925"/>
            <a:ext cx="1514400" cy="1058100"/>
          </a:xfrm>
          <a:prstGeom prst="roundRect">
            <a:avLst>
              <a:gd name="adj" fmla="val 16667"/>
            </a:avLst>
          </a:prstGeom>
          <a:solidFill>
            <a:schemeClr val="lt2">
              <a:alpha val="2527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8"/>
          <p:cNvSpPr txBox="1">
            <a:spLocks noGrp="1"/>
          </p:cNvSpPr>
          <p:nvPr>
            <p:ph type="title" hasCustomPrompt="1"/>
          </p:nvPr>
        </p:nvSpPr>
        <p:spPr>
          <a:xfrm>
            <a:off x="616850" y="3390750"/>
            <a:ext cx="3414600" cy="821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7200" b="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17" name="Google Shape;117;p18"/>
          <p:cNvSpPr txBox="1">
            <a:spLocks noGrp="1"/>
          </p:cNvSpPr>
          <p:nvPr>
            <p:ph type="title" idx="2" hasCustomPrompt="1"/>
          </p:nvPr>
        </p:nvSpPr>
        <p:spPr>
          <a:xfrm>
            <a:off x="2152775" y="1767150"/>
            <a:ext cx="3545700" cy="965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7200" b="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18" name="Google Shape;118;p18"/>
          <p:cNvSpPr txBox="1">
            <a:spLocks noGrp="1"/>
          </p:cNvSpPr>
          <p:nvPr>
            <p:ph type="subTitle" idx="1"/>
          </p:nvPr>
        </p:nvSpPr>
        <p:spPr>
          <a:xfrm flipH="1">
            <a:off x="4628375" y="3234752"/>
            <a:ext cx="2289300" cy="113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2400">
                <a:latin typeface="Marvel"/>
                <a:ea typeface="Marvel"/>
                <a:cs typeface="Marvel"/>
                <a:sym typeface="Marvel"/>
              </a:defRPr>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19" name="Google Shape;119;p18"/>
          <p:cNvSpPr txBox="1">
            <a:spLocks noGrp="1"/>
          </p:cNvSpPr>
          <p:nvPr>
            <p:ph type="subTitle" idx="3"/>
          </p:nvPr>
        </p:nvSpPr>
        <p:spPr>
          <a:xfrm flipH="1">
            <a:off x="5925775" y="1739777"/>
            <a:ext cx="2289300" cy="113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2400">
                <a:latin typeface="Marvel"/>
                <a:ea typeface="Marvel"/>
                <a:cs typeface="Marvel"/>
                <a:sym typeface="Marvel"/>
              </a:defRPr>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20" name="Google Shape;120;p18"/>
          <p:cNvSpPr txBox="1">
            <a:spLocks noGrp="1"/>
          </p:cNvSpPr>
          <p:nvPr>
            <p:ph type="title" idx="4"/>
          </p:nvPr>
        </p:nvSpPr>
        <p:spPr>
          <a:xfrm>
            <a:off x="603525" y="355646"/>
            <a:ext cx="3393600" cy="75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6">
    <p:spTree>
      <p:nvGrpSpPr>
        <p:cNvPr id="1" name="Shape 14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4064375" y="3780725"/>
            <a:ext cx="5877000" cy="966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219000" y="1904250"/>
            <a:ext cx="2558400" cy="1335000"/>
          </a:xfrm>
          <a:prstGeom prst="roundRect">
            <a:avLst>
              <a:gd name="adj" fmla="val 16667"/>
            </a:avLst>
          </a:prstGeom>
          <a:solidFill>
            <a:schemeClr val="lt2">
              <a:alpha val="2527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txBox="1">
            <a:spLocks noGrp="1"/>
          </p:cNvSpPr>
          <p:nvPr>
            <p:ph type="body" idx="1"/>
          </p:nvPr>
        </p:nvSpPr>
        <p:spPr>
          <a:xfrm>
            <a:off x="4000575" y="1587725"/>
            <a:ext cx="4276800" cy="27885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Font typeface="Raleway SemiBold"/>
              <a:buChar char="●"/>
              <a:defRPr/>
            </a:lvl1pPr>
            <a:lvl2pPr marL="914400" lvl="1" indent="-330200">
              <a:spcBef>
                <a:spcPts val="0"/>
              </a:spcBef>
              <a:spcAft>
                <a:spcPts val="0"/>
              </a:spcAft>
              <a:buSzPts val="1600"/>
              <a:buFont typeface="Nunito Light"/>
              <a:buChar char="○"/>
              <a:defRPr/>
            </a:lvl2pPr>
            <a:lvl3pPr marL="1371600" lvl="2" indent="-323850">
              <a:spcBef>
                <a:spcPts val="1600"/>
              </a:spcBef>
              <a:spcAft>
                <a:spcPts val="0"/>
              </a:spcAft>
              <a:buSzPts val="1500"/>
              <a:buFont typeface="Nunito Light"/>
              <a:buChar char="■"/>
              <a:defRPr/>
            </a:lvl3pPr>
            <a:lvl4pPr marL="1828800" lvl="3" indent="-323850">
              <a:spcBef>
                <a:spcPts val="1600"/>
              </a:spcBef>
              <a:spcAft>
                <a:spcPts val="0"/>
              </a:spcAft>
              <a:buSzPts val="1500"/>
              <a:buFont typeface="Nunito Light"/>
              <a:buChar char="●"/>
              <a:defRPr/>
            </a:lvl4pPr>
            <a:lvl5pPr marL="2286000" lvl="4" indent="-304800">
              <a:spcBef>
                <a:spcPts val="1600"/>
              </a:spcBef>
              <a:spcAft>
                <a:spcPts val="0"/>
              </a:spcAft>
              <a:buSzPts val="1200"/>
              <a:buFont typeface="Nunito Light"/>
              <a:buChar char="○"/>
              <a:defRPr/>
            </a:lvl5pPr>
            <a:lvl6pPr marL="2743200" lvl="5" indent="-304800">
              <a:spcBef>
                <a:spcPts val="1600"/>
              </a:spcBef>
              <a:spcAft>
                <a:spcPts val="0"/>
              </a:spcAft>
              <a:buSzPts val="1200"/>
              <a:buFont typeface="Nunito Light"/>
              <a:buChar char="■"/>
              <a:defRPr/>
            </a:lvl6pPr>
            <a:lvl7pPr marL="3200400" lvl="6" indent="-311150">
              <a:spcBef>
                <a:spcPts val="1600"/>
              </a:spcBef>
              <a:spcAft>
                <a:spcPts val="0"/>
              </a:spcAft>
              <a:buSzPts val="1300"/>
              <a:buFont typeface="Nunito Light"/>
              <a:buChar char="●"/>
              <a:defRPr/>
            </a:lvl7pPr>
            <a:lvl8pPr marL="3657600" lvl="7" indent="-311150">
              <a:spcBef>
                <a:spcPts val="1600"/>
              </a:spcBef>
              <a:spcAft>
                <a:spcPts val="0"/>
              </a:spcAft>
              <a:buSzPts val="1300"/>
              <a:buFont typeface="Nunito Light"/>
              <a:buChar char="○"/>
              <a:defRPr/>
            </a:lvl8pPr>
            <a:lvl9pPr marL="4114800" lvl="8" indent="-304800">
              <a:spcBef>
                <a:spcPts val="1600"/>
              </a:spcBef>
              <a:spcAft>
                <a:spcPts val="1600"/>
              </a:spcAft>
              <a:buSzPts val="1200"/>
              <a:buFont typeface="Nunito Light"/>
              <a:buChar char="■"/>
              <a:defRPr/>
            </a:lvl9pPr>
          </a:lstStyle>
          <a:p>
            <a:endParaRPr/>
          </a:p>
        </p:txBody>
      </p:sp>
      <p:sp>
        <p:nvSpPr>
          <p:cNvPr id="24" name="Google Shape;24;p4"/>
          <p:cNvSpPr txBox="1">
            <a:spLocks noGrp="1"/>
          </p:cNvSpPr>
          <p:nvPr>
            <p:ph type="title"/>
          </p:nvPr>
        </p:nvSpPr>
        <p:spPr>
          <a:xfrm>
            <a:off x="670850" y="2302053"/>
            <a:ext cx="3155400" cy="804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ctrTitle"/>
          </p:nvPr>
        </p:nvSpPr>
        <p:spPr>
          <a:xfrm flipH="1">
            <a:off x="5623705" y="1995919"/>
            <a:ext cx="1560600" cy="456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 name="Google Shape;27;p5"/>
          <p:cNvSpPr txBox="1">
            <a:spLocks noGrp="1"/>
          </p:cNvSpPr>
          <p:nvPr>
            <p:ph type="subTitle" idx="1"/>
          </p:nvPr>
        </p:nvSpPr>
        <p:spPr>
          <a:xfrm flipH="1">
            <a:off x="5623768" y="2402167"/>
            <a:ext cx="2516100" cy="170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8" name="Google Shape;28;p5"/>
          <p:cNvSpPr txBox="1">
            <a:spLocks noGrp="1"/>
          </p:cNvSpPr>
          <p:nvPr>
            <p:ph type="ctrTitle" idx="2"/>
          </p:nvPr>
        </p:nvSpPr>
        <p:spPr>
          <a:xfrm flipH="1">
            <a:off x="1702544" y="1995914"/>
            <a:ext cx="1817700" cy="45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9" name="Google Shape;29;p5"/>
          <p:cNvSpPr txBox="1">
            <a:spLocks noGrp="1"/>
          </p:cNvSpPr>
          <p:nvPr>
            <p:ph type="subTitle" idx="3"/>
          </p:nvPr>
        </p:nvSpPr>
        <p:spPr>
          <a:xfrm flipH="1">
            <a:off x="1004132" y="2402167"/>
            <a:ext cx="2516100" cy="1704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30" name="Google Shape;30;p5"/>
          <p:cNvSpPr txBox="1">
            <a:spLocks noGrp="1"/>
          </p:cNvSpPr>
          <p:nvPr>
            <p:ph type="title" idx="4"/>
          </p:nvPr>
        </p:nvSpPr>
        <p:spPr>
          <a:xfrm>
            <a:off x="5427350" y="356124"/>
            <a:ext cx="3097800" cy="937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lvl1pPr>
            <a:lvl2pPr lvl="1" algn="r" rtl="0">
              <a:spcBef>
                <a:spcPts val="0"/>
              </a:spcBef>
              <a:spcAft>
                <a:spcPts val="0"/>
              </a:spcAft>
              <a:buNone/>
              <a:defRPr sz="3000"/>
            </a:lvl2pPr>
            <a:lvl3pPr lvl="2" algn="r" rtl="0">
              <a:spcBef>
                <a:spcPts val="0"/>
              </a:spcBef>
              <a:spcAft>
                <a:spcPts val="0"/>
              </a:spcAft>
              <a:buNone/>
              <a:defRPr sz="3000"/>
            </a:lvl3pPr>
            <a:lvl4pPr lvl="3" algn="r" rtl="0">
              <a:spcBef>
                <a:spcPts val="0"/>
              </a:spcBef>
              <a:spcAft>
                <a:spcPts val="0"/>
              </a:spcAft>
              <a:buNone/>
              <a:defRPr sz="3000"/>
            </a:lvl4pPr>
            <a:lvl5pPr lvl="4" algn="r" rtl="0">
              <a:spcBef>
                <a:spcPts val="0"/>
              </a:spcBef>
              <a:spcAft>
                <a:spcPts val="0"/>
              </a:spcAft>
              <a:buNone/>
              <a:defRPr sz="3000"/>
            </a:lvl5pPr>
            <a:lvl6pPr lvl="5" algn="r" rtl="0">
              <a:spcBef>
                <a:spcPts val="0"/>
              </a:spcBef>
              <a:spcAft>
                <a:spcPts val="0"/>
              </a:spcAft>
              <a:buNone/>
              <a:defRPr sz="3000"/>
            </a:lvl6pPr>
            <a:lvl7pPr lvl="6" algn="r" rtl="0">
              <a:spcBef>
                <a:spcPts val="0"/>
              </a:spcBef>
              <a:spcAft>
                <a:spcPts val="0"/>
              </a:spcAft>
              <a:buNone/>
              <a:defRPr sz="3000"/>
            </a:lvl7pPr>
            <a:lvl8pPr lvl="7" algn="r" rtl="0">
              <a:spcBef>
                <a:spcPts val="0"/>
              </a:spcBef>
              <a:spcAft>
                <a:spcPts val="0"/>
              </a:spcAft>
              <a:buNone/>
              <a:defRPr sz="3000"/>
            </a:lvl8pPr>
            <a:lvl9pPr lvl="8" algn="r" rtl="0">
              <a:spcBef>
                <a:spcPts val="0"/>
              </a:spcBef>
              <a:spcAft>
                <a:spcPts val="0"/>
              </a:spcAft>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p8"/>
          <p:cNvSpPr/>
          <p:nvPr/>
        </p:nvSpPr>
        <p:spPr>
          <a:xfrm flipH="1">
            <a:off x="1860825" y="-83950"/>
            <a:ext cx="7823400" cy="4096500"/>
          </a:xfrm>
          <a:prstGeom prst="roundRect">
            <a:avLst>
              <a:gd name="adj" fmla="val 16667"/>
            </a:avLst>
          </a:prstGeom>
          <a:solidFill>
            <a:schemeClr val="lt2">
              <a:alpha val="606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8"/>
          <p:cNvSpPr/>
          <p:nvPr/>
        </p:nvSpPr>
        <p:spPr>
          <a:xfrm flipH="1">
            <a:off x="-355425" y="2689375"/>
            <a:ext cx="2915400" cy="1835400"/>
          </a:xfrm>
          <a:prstGeom prst="roundRect">
            <a:avLst>
              <a:gd name="adj" fmla="val 16667"/>
            </a:avLst>
          </a:prstGeom>
          <a:solidFill>
            <a:schemeClr val="accent3">
              <a:alpha val="528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8"/>
          <p:cNvSpPr/>
          <p:nvPr/>
        </p:nvSpPr>
        <p:spPr>
          <a:xfrm rot="-5400000" flipH="1">
            <a:off x="6573275" y="4327150"/>
            <a:ext cx="2111400" cy="1952400"/>
          </a:xfrm>
          <a:prstGeom prst="roundRect">
            <a:avLst>
              <a:gd name="adj" fmla="val 16667"/>
            </a:avLst>
          </a:prstGeom>
          <a:solidFill>
            <a:schemeClr val="accent3">
              <a:alpha val="528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8"/>
          <p:cNvSpPr txBox="1">
            <a:spLocks noGrp="1"/>
          </p:cNvSpPr>
          <p:nvPr>
            <p:ph type="title"/>
          </p:nvPr>
        </p:nvSpPr>
        <p:spPr>
          <a:xfrm>
            <a:off x="2961225" y="997550"/>
            <a:ext cx="3739800" cy="1926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6000">
                <a:solidFill>
                  <a:schemeClr val="lt1"/>
                </a:solidFill>
              </a:defRPr>
            </a:lvl1pPr>
            <a:lvl2pPr lvl="1">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2pPr>
            <a:lvl3pPr lvl="2">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3pPr>
            <a:lvl4pPr lvl="3">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4pPr>
            <a:lvl5pPr lvl="4">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5pPr>
            <a:lvl6pPr lvl="5">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6pPr>
            <a:lvl7pPr lvl="6">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7pPr>
            <a:lvl8pPr lvl="7">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8pPr>
            <a:lvl9pPr lvl="8">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
        <p:cNvGrpSpPr/>
        <p:nvPr/>
      </p:nvGrpSpPr>
      <p:grpSpPr>
        <a:xfrm>
          <a:off x="0" y="0"/>
          <a:ext cx="0" cy="0"/>
          <a:chOff x="0" y="0"/>
          <a:chExt cx="0" cy="0"/>
        </a:xfrm>
      </p:grpSpPr>
      <p:sp>
        <p:nvSpPr>
          <p:cNvPr id="44" name="Google Shape;44;p9"/>
          <p:cNvSpPr txBox="1">
            <a:spLocks noGrp="1"/>
          </p:cNvSpPr>
          <p:nvPr>
            <p:ph type="subTitle" idx="1"/>
          </p:nvPr>
        </p:nvSpPr>
        <p:spPr>
          <a:xfrm>
            <a:off x="614730" y="2131575"/>
            <a:ext cx="2505900" cy="143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5" name="Google Shape;45;p9"/>
          <p:cNvSpPr txBox="1">
            <a:spLocks noGrp="1"/>
          </p:cNvSpPr>
          <p:nvPr>
            <p:ph type="title"/>
          </p:nvPr>
        </p:nvSpPr>
        <p:spPr>
          <a:xfrm>
            <a:off x="5420751" y="422799"/>
            <a:ext cx="3097800" cy="937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7200">
                <a:solidFill>
                  <a:schemeClr val="lt1"/>
                </a:solidFill>
              </a:defRPr>
            </a:lvl1pPr>
            <a:lvl2pPr lvl="1" algn="r" rtl="0">
              <a:spcBef>
                <a:spcPts val="0"/>
              </a:spcBef>
              <a:spcAft>
                <a:spcPts val="0"/>
              </a:spcAft>
              <a:buNone/>
              <a:defRPr sz="7200">
                <a:solidFill>
                  <a:schemeClr val="lt1"/>
                </a:solidFill>
              </a:defRPr>
            </a:lvl2pPr>
            <a:lvl3pPr lvl="2" algn="r" rtl="0">
              <a:spcBef>
                <a:spcPts val="0"/>
              </a:spcBef>
              <a:spcAft>
                <a:spcPts val="0"/>
              </a:spcAft>
              <a:buNone/>
              <a:defRPr sz="7200">
                <a:solidFill>
                  <a:schemeClr val="lt1"/>
                </a:solidFill>
              </a:defRPr>
            </a:lvl3pPr>
            <a:lvl4pPr lvl="3" algn="r" rtl="0">
              <a:spcBef>
                <a:spcPts val="0"/>
              </a:spcBef>
              <a:spcAft>
                <a:spcPts val="0"/>
              </a:spcAft>
              <a:buNone/>
              <a:defRPr sz="7200">
                <a:solidFill>
                  <a:schemeClr val="lt1"/>
                </a:solidFill>
              </a:defRPr>
            </a:lvl4pPr>
            <a:lvl5pPr lvl="4" algn="r" rtl="0">
              <a:spcBef>
                <a:spcPts val="0"/>
              </a:spcBef>
              <a:spcAft>
                <a:spcPts val="0"/>
              </a:spcAft>
              <a:buNone/>
              <a:defRPr sz="7200">
                <a:solidFill>
                  <a:schemeClr val="lt1"/>
                </a:solidFill>
              </a:defRPr>
            </a:lvl5pPr>
            <a:lvl6pPr lvl="5" algn="r" rtl="0">
              <a:spcBef>
                <a:spcPts val="0"/>
              </a:spcBef>
              <a:spcAft>
                <a:spcPts val="0"/>
              </a:spcAft>
              <a:buNone/>
              <a:defRPr sz="7200">
                <a:solidFill>
                  <a:schemeClr val="lt1"/>
                </a:solidFill>
              </a:defRPr>
            </a:lvl6pPr>
            <a:lvl7pPr lvl="6" algn="r" rtl="0">
              <a:spcBef>
                <a:spcPts val="0"/>
              </a:spcBef>
              <a:spcAft>
                <a:spcPts val="0"/>
              </a:spcAft>
              <a:buNone/>
              <a:defRPr sz="7200">
                <a:solidFill>
                  <a:schemeClr val="lt1"/>
                </a:solidFill>
              </a:defRPr>
            </a:lvl7pPr>
            <a:lvl8pPr lvl="7" algn="r" rtl="0">
              <a:spcBef>
                <a:spcPts val="0"/>
              </a:spcBef>
              <a:spcAft>
                <a:spcPts val="0"/>
              </a:spcAft>
              <a:buNone/>
              <a:defRPr sz="7200">
                <a:solidFill>
                  <a:schemeClr val="lt1"/>
                </a:solidFill>
              </a:defRPr>
            </a:lvl8pPr>
            <a:lvl9pPr lvl="8" algn="r" rtl="0">
              <a:spcBef>
                <a:spcPts val="0"/>
              </a:spcBef>
              <a:spcAft>
                <a:spcPts val="0"/>
              </a:spcAft>
              <a:buNone/>
              <a:defRPr sz="72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
        <p:cNvGrpSpPr/>
        <p:nvPr/>
      </p:nvGrpSpPr>
      <p:grpSpPr>
        <a:xfrm>
          <a:off x="0" y="0"/>
          <a:ext cx="0" cy="0"/>
          <a:chOff x="0" y="0"/>
          <a:chExt cx="0" cy="0"/>
        </a:xfrm>
      </p:grpSpPr>
      <p:sp>
        <p:nvSpPr>
          <p:cNvPr id="55" name="Google Shape;55;p12"/>
          <p:cNvSpPr txBox="1">
            <a:spLocks noGrp="1"/>
          </p:cNvSpPr>
          <p:nvPr>
            <p:ph type="title" hasCustomPrompt="1"/>
          </p:nvPr>
        </p:nvSpPr>
        <p:spPr>
          <a:xfrm rot="121">
            <a:off x="345816" y="2356616"/>
            <a:ext cx="8520600" cy="12330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6" name="Google Shape;56;p12"/>
          <p:cNvSpPr txBox="1">
            <a:spLocks noGrp="1"/>
          </p:cNvSpPr>
          <p:nvPr>
            <p:ph type="subTitle" idx="1"/>
          </p:nvPr>
        </p:nvSpPr>
        <p:spPr>
          <a:xfrm flipH="1">
            <a:off x="3482150" y="1567376"/>
            <a:ext cx="21798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9">
    <p:spTree>
      <p:nvGrpSpPr>
        <p:cNvPr id="1" name="Shape 57"/>
        <p:cNvGrpSpPr/>
        <p:nvPr/>
      </p:nvGrpSpPr>
      <p:grpSpPr>
        <a:xfrm>
          <a:off x="0" y="0"/>
          <a:ext cx="0" cy="0"/>
          <a:chOff x="0" y="0"/>
          <a:chExt cx="0" cy="0"/>
        </a:xfrm>
      </p:grpSpPr>
      <p:sp>
        <p:nvSpPr>
          <p:cNvPr id="58" name="Google Shape;58;p13"/>
          <p:cNvSpPr/>
          <p:nvPr/>
        </p:nvSpPr>
        <p:spPr>
          <a:xfrm>
            <a:off x="7091100" y="1841410"/>
            <a:ext cx="3395100" cy="2385600"/>
          </a:xfrm>
          <a:prstGeom prst="roundRect">
            <a:avLst>
              <a:gd name="adj" fmla="val 13861"/>
            </a:avLst>
          </a:prstGeom>
          <a:solidFill>
            <a:schemeClr val="lt2">
              <a:alpha val="60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p:nvPr/>
        </p:nvSpPr>
        <p:spPr>
          <a:xfrm>
            <a:off x="-1309250" y="1841410"/>
            <a:ext cx="3395100" cy="2385600"/>
          </a:xfrm>
          <a:prstGeom prst="roundRect">
            <a:avLst>
              <a:gd name="adj" fmla="val 13861"/>
            </a:avLst>
          </a:prstGeom>
          <a:solidFill>
            <a:schemeClr val="accent3">
              <a:alpha val="736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a:off x="7743900" y="-40925"/>
            <a:ext cx="1514400" cy="1058100"/>
          </a:xfrm>
          <a:prstGeom prst="roundRect">
            <a:avLst>
              <a:gd name="adj" fmla="val 16667"/>
            </a:avLst>
          </a:prstGeom>
          <a:solidFill>
            <a:schemeClr val="lt2">
              <a:alpha val="2527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txBox="1">
            <a:spLocks noGrp="1"/>
          </p:cNvSpPr>
          <p:nvPr>
            <p:ph type="title" hasCustomPrompt="1"/>
          </p:nvPr>
        </p:nvSpPr>
        <p:spPr>
          <a:xfrm flipH="1">
            <a:off x="7371856" y="2213414"/>
            <a:ext cx="1209600" cy="577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5500"/>
              <a:buNone/>
              <a:defRPr sz="6000" b="0">
                <a:solidFill>
                  <a:schemeClr val="lt1"/>
                </a:solidFill>
              </a:defRPr>
            </a:lvl1pPr>
            <a:lvl2pPr lvl="1" algn="r" rtl="0">
              <a:spcBef>
                <a:spcPts val="0"/>
              </a:spcBef>
              <a:spcAft>
                <a:spcPts val="0"/>
              </a:spcAft>
              <a:buSzPts val="5500"/>
              <a:buFont typeface="Thasadith"/>
              <a:buNone/>
              <a:defRPr sz="5500">
                <a:latin typeface="Thasadith"/>
                <a:ea typeface="Thasadith"/>
                <a:cs typeface="Thasadith"/>
                <a:sym typeface="Thasadith"/>
              </a:defRPr>
            </a:lvl2pPr>
            <a:lvl3pPr lvl="2" algn="r" rtl="0">
              <a:spcBef>
                <a:spcPts val="0"/>
              </a:spcBef>
              <a:spcAft>
                <a:spcPts val="0"/>
              </a:spcAft>
              <a:buSzPts val="5500"/>
              <a:buFont typeface="Thasadith"/>
              <a:buNone/>
              <a:defRPr sz="5500">
                <a:latin typeface="Thasadith"/>
                <a:ea typeface="Thasadith"/>
                <a:cs typeface="Thasadith"/>
                <a:sym typeface="Thasadith"/>
              </a:defRPr>
            </a:lvl3pPr>
            <a:lvl4pPr lvl="3" algn="r" rtl="0">
              <a:spcBef>
                <a:spcPts val="0"/>
              </a:spcBef>
              <a:spcAft>
                <a:spcPts val="0"/>
              </a:spcAft>
              <a:buSzPts val="5500"/>
              <a:buFont typeface="Thasadith"/>
              <a:buNone/>
              <a:defRPr sz="5500">
                <a:latin typeface="Thasadith"/>
                <a:ea typeface="Thasadith"/>
                <a:cs typeface="Thasadith"/>
                <a:sym typeface="Thasadith"/>
              </a:defRPr>
            </a:lvl4pPr>
            <a:lvl5pPr lvl="4" algn="r" rtl="0">
              <a:spcBef>
                <a:spcPts val="0"/>
              </a:spcBef>
              <a:spcAft>
                <a:spcPts val="0"/>
              </a:spcAft>
              <a:buSzPts val="5500"/>
              <a:buFont typeface="Thasadith"/>
              <a:buNone/>
              <a:defRPr sz="5500">
                <a:latin typeface="Thasadith"/>
                <a:ea typeface="Thasadith"/>
                <a:cs typeface="Thasadith"/>
                <a:sym typeface="Thasadith"/>
              </a:defRPr>
            </a:lvl5pPr>
            <a:lvl6pPr lvl="5" algn="r" rtl="0">
              <a:spcBef>
                <a:spcPts val="0"/>
              </a:spcBef>
              <a:spcAft>
                <a:spcPts val="0"/>
              </a:spcAft>
              <a:buSzPts val="5500"/>
              <a:buFont typeface="Thasadith"/>
              <a:buNone/>
              <a:defRPr sz="5500">
                <a:latin typeface="Thasadith"/>
                <a:ea typeface="Thasadith"/>
                <a:cs typeface="Thasadith"/>
                <a:sym typeface="Thasadith"/>
              </a:defRPr>
            </a:lvl6pPr>
            <a:lvl7pPr lvl="6" algn="r" rtl="0">
              <a:spcBef>
                <a:spcPts val="0"/>
              </a:spcBef>
              <a:spcAft>
                <a:spcPts val="0"/>
              </a:spcAft>
              <a:buSzPts val="5500"/>
              <a:buFont typeface="Thasadith"/>
              <a:buNone/>
              <a:defRPr sz="5500">
                <a:latin typeface="Thasadith"/>
                <a:ea typeface="Thasadith"/>
                <a:cs typeface="Thasadith"/>
                <a:sym typeface="Thasadith"/>
              </a:defRPr>
            </a:lvl7pPr>
            <a:lvl8pPr lvl="7" algn="r" rtl="0">
              <a:spcBef>
                <a:spcPts val="0"/>
              </a:spcBef>
              <a:spcAft>
                <a:spcPts val="0"/>
              </a:spcAft>
              <a:buSzPts val="5500"/>
              <a:buFont typeface="Thasadith"/>
              <a:buNone/>
              <a:defRPr sz="5500">
                <a:latin typeface="Thasadith"/>
                <a:ea typeface="Thasadith"/>
                <a:cs typeface="Thasadith"/>
                <a:sym typeface="Thasadith"/>
              </a:defRPr>
            </a:lvl8pPr>
            <a:lvl9pPr lvl="8" algn="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62" name="Google Shape;62;p13"/>
          <p:cNvSpPr txBox="1">
            <a:spLocks noGrp="1"/>
          </p:cNvSpPr>
          <p:nvPr>
            <p:ph type="subTitle" idx="1"/>
          </p:nvPr>
        </p:nvSpPr>
        <p:spPr>
          <a:xfrm flipH="1">
            <a:off x="2078142" y="2477830"/>
            <a:ext cx="2219400" cy="7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 name="Google Shape;63;p13"/>
          <p:cNvSpPr txBox="1">
            <a:spLocks noGrp="1"/>
          </p:cNvSpPr>
          <p:nvPr>
            <p:ph type="subTitle" idx="2"/>
          </p:nvPr>
        </p:nvSpPr>
        <p:spPr>
          <a:xfrm>
            <a:off x="4937908" y="2477830"/>
            <a:ext cx="2157000" cy="745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4" name="Google Shape;64;p13"/>
          <p:cNvSpPr txBox="1">
            <a:spLocks noGrp="1"/>
          </p:cNvSpPr>
          <p:nvPr>
            <p:ph type="title" idx="3"/>
          </p:nvPr>
        </p:nvSpPr>
        <p:spPr>
          <a:xfrm>
            <a:off x="4171050" y="344700"/>
            <a:ext cx="4345200" cy="745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lvl1pPr>
            <a:lvl2pPr lvl="1" algn="r" rtl="0">
              <a:spcBef>
                <a:spcPts val="0"/>
              </a:spcBef>
              <a:spcAft>
                <a:spcPts val="0"/>
              </a:spcAft>
              <a:buNone/>
              <a:defRPr sz="3000"/>
            </a:lvl2pPr>
            <a:lvl3pPr lvl="2" algn="r" rtl="0">
              <a:spcBef>
                <a:spcPts val="0"/>
              </a:spcBef>
              <a:spcAft>
                <a:spcPts val="0"/>
              </a:spcAft>
              <a:buNone/>
              <a:defRPr sz="3000"/>
            </a:lvl3pPr>
            <a:lvl4pPr lvl="3" algn="r" rtl="0">
              <a:spcBef>
                <a:spcPts val="0"/>
              </a:spcBef>
              <a:spcAft>
                <a:spcPts val="0"/>
              </a:spcAft>
              <a:buNone/>
              <a:defRPr sz="3000"/>
            </a:lvl4pPr>
            <a:lvl5pPr lvl="4" algn="r" rtl="0">
              <a:spcBef>
                <a:spcPts val="0"/>
              </a:spcBef>
              <a:spcAft>
                <a:spcPts val="0"/>
              </a:spcAft>
              <a:buNone/>
              <a:defRPr sz="3000"/>
            </a:lvl5pPr>
            <a:lvl6pPr lvl="5" algn="r" rtl="0">
              <a:spcBef>
                <a:spcPts val="0"/>
              </a:spcBef>
              <a:spcAft>
                <a:spcPts val="0"/>
              </a:spcAft>
              <a:buNone/>
              <a:defRPr sz="3000"/>
            </a:lvl6pPr>
            <a:lvl7pPr lvl="6" algn="r" rtl="0">
              <a:spcBef>
                <a:spcPts val="0"/>
              </a:spcBef>
              <a:spcAft>
                <a:spcPts val="0"/>
              </a:spcAft>
              <a:buNone/>
              <a:defRPr sz="3000"/>
            </a:lvl7pPr>
            <a:lvl8pPr lvl="7" algn="r" rtl="0">
              <a:spcBef>
                <a:spcPts val="0"/>
              </a:spcBef>
              <a:spcAft>
                <a:spcPts val="0"/>
              </a:spcAft>
              <a:buNone/>
              <a:defRPr sz="3000"/>
            </a:lvl8pPr>
            <a:lvl9pPr lvl="8" algn="r" rtl="0">
              <a:spcBef>
                <a:spcPts val="0"/>
              </a:spcBef>
              <a:spcAft>
                <a:spcPts val="0"/>
              </a:spcAft>
              <a:buNone/>
              <a:defRPr sz="3000"/>
            </a:lvl9pPr>
          </a:lstStyle>
          <a:p>
            <a:endParaRPr/>
          </a:p>
        </p:txBody>
      </p:sp>
      <p:sp>
        <p:nvSpPr>
          <p:cNvPr id="65" name="Google Shape;65;p13"/>
          <p:cNvSpPr txBox="1">
            <a:spLocks noGrp="1"/>
          </p:cNvSpPr>
          <p:nvPr>
            <p:ph type="subTitle" idx="4"/>
          </p:nvPr>
        </p:nvSpPr>
        <p:spPr>
          <a:xfrm flipH="1">
            <a:off x="2078142" y="3439460"/>
            <a:ext cx="2219400" cy="7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6" name="Google Shape;66;p13"/>
          <p:cNvSpPr txBox="1">
            <a:spLocks noGrp="1"/>
          </p:cNvSpPr>
          <p:nvPr>
            <p:ph type="subTitle" idx="5"/>
          </p:nvPr>
        </p:nvSpPr>
        <p:spPr>
          <a:xfrm>
            <a:off x="5052207" y="3439460"/>
            <a:ext cx="2042700" cy="745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7" name="Google Shape;67;p13"/>
          <p:cNvSpPr txBox="1">
            <a:spLocks noGrp="1"/>
          </p:cNvSpPr>
          <p:nvPr>
            <p:ph type="subTitle" idx="6"/>
          </p:nvPr>
        </p:nvSpPr>
        <p:spPr>
          <a:xfrm flipH="1">
            <a:off x="2078080" y="1905938"/>
            <a:ext cx="3130200" cy="745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Thasadith"/>
              <a:buNone/>
              <a:defRPr sz="2400" b="1">
                <a:latin typeface="Marvel"/>
                <a:ea typeface="Marvel"/>
                <a:cs typeface="Marvel"/>
                <a:sym typeface="Marvel"/>
              </a:defRPr>
            </a:lvl1pPr>
            <a:lvl2pPr lvl="1" algn="ctr" rtl="0">
              <a:lnSpc>
                <a:spcPct val="100000"/>
              </a:lnSpc>
              <a:spcBef>
                <a:spcPts val="0"/>
              </a:spcBef>
              <a:spcAft>
                <a:spcPts val="0"/>
              </a:spcAft>
              <a:buSzPts val="1400"/>
              <a:buFont typeface="Thasadith"/>
              <a:buNone/>
              <a:defRPr>
                <a:latin typeface="Thasadith"/>
                <a:ea typeface="Thasadith"/>
                <a:cs typeface="Thasadith"/>
                <a:sym typeface="Thasadith"/>
              </a:defRPr>
            </a:lvl2pPr>
            <a:lvl3pPr lvl="2" algn="ctr" rtl="0">
              <a:lnSpc>
                <a:spcPct val="100000"/>
              </a:lnSpc>
              <a:spcBef>
                <a:spcPts val="0"/>
              </a:spcBef>
              <a:spcAft>
                <a:spcPts val="0"/>
              </a:spcAft>
              <a:buSzPts val="1200"/>
              <a:buFont typeface="Thasadith"/>
              <a:buNone/>
              <a:defRPr>
                <a:latin typeface="Thasadith"/>
                <a:ea typeface="Thasadith"/>
                <a:cs typeface="Thasadith"/>
                <a:sym typeface="Thasadith"/>
              </a:defRPr>
            </a:lvl3pPr>
            <a:lvl4pPr lvl="3" algn="ctr" rtl="0">
              <a:lnSpc>
                <a:spcPct val="100000"/>
              </a:lnSpc>
              <a:spcBef>
                <a:spcPts val="0"/>
              </a:spcBef>
              <a:spcAft>
                <a:spcPts val="0"/>
              </a:spcAft>
              <a:buSzPts val="1200"/>
              <a:buFont typeface="Thasadith"/>
              <a:buNone/>
              <a:defRPr>
                <a:latin typeface="Thasadith"/>
                <a:ea typeface="Thasadith"/>
                <a:cs typeface="Thasadith"/>
                <a:sym typeface="Thasadith"/>
              </a:defRPr>
            </a:lvl4pPr>
            <a:lvl5pPr lvl="4" algn="ctr" rtl="0">
              <a:lnSpc>
                <a:spcPct val="100000"/>
              </a:lnSpc>
              <a:spcBef>
                <a:spcPts val="0"/>
              </a:spcBef>
              <a:spcAft>
                <a:spcPts val="0"/>
              </a:spcAft>
              <a:buSzPts val="1200"/>
              <a:buFont typeface="Thasadith"/>
              <a:buNone/>
              <a:defRPr>
                <a:latin typeface="Thasadith"/>
                <a:ea typeface="Thasadith"/>
                <a:cs typeface="Thasadith"/>
                <a:sym typeface="Thasadith"/>
              </a:defRPr>
            </a:lvl5pPr>
            <a:lvl6pPr lvl="5" algn="ctr" rtl="0">
              <a:lnSpc>
                <a:spcPct val="100000"/>
              </a:lnSpc>
              <a:spcBef>
                <a:spcPts val="0"/>
              </a:spcBef>
              <a:spcAft>
                <a:spcPts val="0"/>
              </a:spcAft>
              <a:buSzPts val="1200"/>
              <a:buFont typeface="Thasadith"/>
              <a:buNone/>
              <a:defRPr>
                <a:latin typeface="Thasadith"/>
                <a:ea typeface="Thasadith"/>
                <a:cs typeface="Thasadith"/>
                <a:sym typeface="Thasadith"/>
              </a:defRPr>
            </a:lvl6pPr>
            <a:lvl7pPr lvl="6" algn="ctr" rtl="0">
              <a:lnSpc>
                <a:spcPct val="100000"/>
              </a:lnSpc>
              <a:spcBef>
                <a:spcPts val="0"/>
              </a:spcBef>
              <a:spcAft>
                <a:spcPts val="0"/>
              </a:spcAft>
              <a:buSzPts val="1200"/>
              <a:buFont typeface="Thasadith"/>
              <a:buNone/>
              <a:defRPr>
                <a:latin typeface="Thasadith"/>
                <a:ea typeface="Thasadith"/>
                <a:cs typeface="Thasadith"/>
                <a:sym typeface="Thasadith"/>
              </a:defRPr>
            </a:lvl7pPr>
            <a:lvl8pPr lvl="7" algn="ctr" rtl="0">
              <a:lnSpc>
                <a:spcPct val="100000"/>
              </a:lnSpc>
              <a:spcBef>
                <a:spcPts val="0"/>
              </a:spcBef>
              <a:spcAft>
                <a:spcPts val="0"/>
              </a:spcAft>
              <a:buSzPts val="1200"/>
              <a:buFont typeface="Thasadith"/>
              <a:buNone/>
              <a:defRPr>
                <a:latin typeface="Thasadith"/>
                <a:ea typeface="Thasadith"/>
                <a:cs typeface="Thasadith"/>
                <a:sym typeface="Thasadith"/>
              </a:defRPr>
            </a:lvl8pPr>
            <a:lvl9pPr lvl="8" algn="ctr" rtl="0">
              <a:lnSpc>
                <a:spcPct val="100000"/>
              </a:lnSpc>
              <a:spcBef>
                <a:spcPts val="0"/>
              </a:spcBef>
              <a:spcAft>
                <a:spcPts val="0"/>
              </a:spcAft>
              <a:buSzPts val="1200"/>
              <a:buFont typeface="Thasadith"/>
              <a:buNone/>
              <a:defRPr>
                <a:latin typeface="Thasadith"/>
                <a:ea typeface="Thasadith"/>
                <a:cs typeface="Thasadith"/>
                <a:sym typeface="Thasadith"/>
              </a:defRPr>
            </a:lvl9pPr>
          </a:lstStyle>
          <a:p>
            <a:endParaRPr/>
          </a:p>
        </p:txBody>
      </p:sp>
      <p:sp>
        <p:nvSpPr>
          <p:cNvPr id="68" name="Google Shape;68;p13"/>
          <p:cNvSpPr txBox="1">
            <a:spLocks noGrp="1"/>
          </p:cNvSpPr>
          <p:nvPr>
            <p:ph type="subTitle" idx="7"/>
          </p:nvPr>
        </p:nvSpPr>
        <p:spPr>
          <a:xfrm>
            <a:off x="4937982" y="1905938"/>
            <a:ext cx="2157000" cy="7458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800"/>
              <a:buFont typeface="Thasadith"/>
              <a:buNone/>
              <a:defRPr sz="2400" b="1">
                <a:latin typeface="Marvel"/>
                <a:ea typeface="Marvel"/>
                <a:cs typeface="Marvel"/>
                <a:sym typeface="Marvel"/>
              </a:defRPr>
            </a:lvl1pPr>
            <a:lvl2pPr lvl="1" algn="ctr" rtl="0">
              <a:lnSpc>
                <a:spcPct val="100000"/>
              </a:lnSpc>
              <a:spcBef>
                <a:spcPts val="0"/>
              </a:spcBef>
              <a:spcAft>
                <a:spcPts val="0"/>
              </a:spcAft>
              <a:buSzPts val="1400"/>
              <a:buFont typeface="Thasadith"/>
              <a:buNone/>
              <a:defRPr>
                <a:latin typeface="Thasadith"/>
                <a:ea typeface="Thasadith"/>
                <a:cs typeface="Thasadith"/>
                <a:sym typeface="Thasadith"/>
              </a:defRPr>
            </a:lvl2pPr>
            <a:lvl3pPr lvl="2" algn="ctr" rtl="0">
              <a:lnSpc>
                <a:spcPct val="100000"/>
              </a:lnSpc>
              <a:spcBef>
                <a:spcPts val="0"/>
              </a:spcBef>
              <a:spcAft>
                <a:spcPts val="0"/>
              </a:spcAft>
              <a:buSzPts val="1200"/>
              <a:buFont typeface="Thasadith"/>
              <a:buNone/>
              <a:defRPr>
                <a:latin typeface="Thasadith"/>
                <a:ea typeface="Thasadith"/>
                <a:cs typeface="Thasadith"/>
                <a:sym typeface="Thasadith"/>
              </a:defRPr>
            </a:lvl3pPr>
            <a:lvl4pPr lvl="3" algn="ctr" rtl="0">
              <a:lnSpc>
                <a:spcPct val="100000"/>
              </a:lnSpc>
              <a:spcBef>
                <a:spcPts val="0"/>
              </a:spcBef>
              <a:spcAft>
                <a:spcPts val="0"/>
              </a:spcAft>
              <a:buSzPts val="1200"/>
              <a:buFont typeface="Thasadith"/>
              <a:buNone/>
              <a:defRPr>
                <a:latin typeface="Thasadith"/>
                <a:ea typeface="Thasadith"/>
                <a:cs typeface="Thasadith"/>
                <a:sym typeface="Thasadith"/>
              </a:defRPr>
            </a:lvl4pPr>
            <a:lvl5pPr lvl="4" algn="ctr" rtl="0">
              <a:lnSpc>
                <a:spcPct val="100000"/>
              </a:lnSpc>
              <a:spcBef>
                <a:spcPts val="0"/>
              </a:spcBef>
              <a:spcAft>
                <a:spcPts val="0"/>
              </a:spcAft>
              <a:buSzPts val="1200"/>
              <a:buFont typeface="Thasadith"/>
              <a:buNone/>
              <a:defRPr>
                <a:latin typeface="Thasadith"/>
                <a:ea typeface="Thasadith"/>
                <a:cs typeface="Thasadith"/>
                <a:sym typeface="Thasadith"/>
              </a:defRPr>
            </a:lvl5pPr>
            <a:lvl6pPr lvl="5" algn="ctr" rtl="0">
              <a:lnSpc>
                <a:spcPct val="100000"/>
              </a:lnSpc>
              <a:spcBef>
                <a:spcPts val="0"/>
              </a:spcBef>
              <a:spcAft>
                <a:spcPts val="0"/>
              </a:spcAft>
              <a:buSzPts val="1200"/>
              <a:buFont typeface="Thasadith"/>
              <a:buNone/>
              <a:defRPr>
                <a:latin typeface="Thasadith"/>
                <a:ea typeface="Thasadith"/>
                <a:cs typeface="Thasadith"/>
                <a:sym typeface="Thasadith"/>
              </a:defRPr>
            </a:lvl6pPr>
            <a:lvl7pPr lvl="6" algn="ctr" rtl="0">
              <a:lnSpc>
                <a:spcPct val="100000"/>
              </a:lnSpc>
              <a:spcBef>
                <a:spcPts val="0"/>
              </a:spcBef>
              <a:spcAft>
                <a:spcPts val="0"/>
              </a:spcAft>
              <a:buSzPts val="1200"/>
              <a:buFont typeface="Thasadith"/>
              <a:buNone/>
              <a:defRPr>
                <a:latin typeface="Thasadith"/>
                <a:ea typeface="Thasadith"/>
                <a:cs typeface="Thasadith"/>
                <a:sym typeface="Thasadith"/>
              </a:defRPr>
            </a:lvl7pPr>
            <a:lvl8pPr lvl="7" algn="ctr" rtl="0">
              <a:lnSpc>
                <a:spcPct val="100000"/>
              </a:lnSpc>
              <a:spcBef>
                <a:spcPts val="0"/>
              </a:spcBef>
              <a:spcAft>
                <a:spcPts val="0"/>
              </a:spcAft>
              <a:buSzPts val="1200"/>
              <a:buFont typeface="Thasadith"/>
              <a:buNone/>
              <a:defRPr>
                <a:latin typeface="Thasadith"/>
                <a:ea typeface="Thasadith"/>
                <a:cs typeface="Thasadith"/>
                <a:sym typeface="Thasadith"/>
              </a:defRPr>
            </a:lvl8pPr>
            <a:lvl9pPr lvl="8" algn="ctr" rtl="0">
              <a:lnSpc>
                <a:spcPct val="100000"/>
              </a:lnSpc>
              <a:spcBef>
                <a:spcPts val="0"/>
              </a:spcBef>
              <a:spcAft>
                <a:spcPts val="0"/>
              </a:spcAft>
              <a:buSzPts val="1200"/>
              <a:buFont typeface="Thasadith"/>
              <a:buNone/>
              <a:defRPr>
                <a:latin typeface="Thasadith"/>
                <a:ea typeface="Thasadith"/>
                <a:cs typeface="Thasadith"/>
                <a:sym typeface="Thasadith"/>
              </a:defRPr>
            </a:lvl9pPr>
          </a:lstStyle>
          <a:p>
            <a:endParaRPr/>
          </a:p>
        </p:txBody>
      </p:sp>
      <p:sp>
        <p:nvSpPr>
          <p:cNvPr id="69" name="Google Shape;69;p13"/>
          <p:cNvSpPr txBox="1">
            <a:spLocks noGrp="1"/>
          </p:cNvSpPr>
          <p:nvPr>
            <p:ph type="subTitle" idx="8"/>
          </p:nvPr>
        </p:nvSpPr>
        <p:spPr>
          <a:xfrm flipH="1">
            <a:off x="2078080" y="3156197"/>
            <a:ext cx="31302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Thasadith"/>
              <a:buNone/>
              <a:defRPr sz="2400" b="1">
                <a:latin typeface="Marvel"/>
                <a:ea typeface="Marvel"/>
                <a:cs typeface="Marvel"/>
                <a:sym typeface="Marvel"/>
              </a:defRPr>
            </a:lvl1pPr>
            <a:lvl2pPr lvl="1" algn="ctr" rtl="0">
              <a:lnSpc>
                <a:spcPct val="100000"/>
              </a:lnSpc>
              <a:spcBef>
                <a:spcPts val="0"/>
              </a:spcBef>
              <a:spcAft>
                <a:spcPts val="0"/>
              </a:spcAft>
              <a:buSzPts val="1400"/>
              <a:buFont typeface="Thasadith"/>
              <a:buNone/>
              <a:defRPr>
                <a:latin typeface="Thasadith"/>
                <a:ea typeface="Thasadith"/>
                <a:cs typeface="Thasadith"/>
                <a:sym typeface="Thasadith"/>
              </a:defRPr>
            </a:lvl2pPr>
            <a:lvl3pPr lvl="2" algn="ctr" rtl="0">
              <a:lnSpc>
                <a:spcPct val="100000"/>
              </a:lnSpc>
              <a:spcBef>
                <a:spcPts val="0"/>
              </a:spcBef>
              <a:spcAft>
                <a:spcPts val="0"/>
              </a:spcAft>
              <a:buSzPts val="1200"/>
              <a:buFont typeface="Thasadith"/>
              <a:buNone/>
              <a:defRPr>
                <a:latin typeface="Thasadith"/>
                <a:ea typeface="Thasadith"/>
                <a:cs typeface="Thasadith"/>
                <a:sym typeface="Thasadith"/>
              </a:defRPr>
            </a:lvl3pPr>
            <a:lvl4pPr lvl="3" algn="ctr" rtl="0">
              <a:lnSpc>
                <a:spcPct val="100000"/>
              </a:lnSpc>
              <a:spcBef>
                <a:spcPts val="0"/>
              </a:spcBef>
              <a:spcAft>
                <a:spcPts val="0"/>
              </a:spcAft>
              <a:buSzPts val="1200"/>
              <a:buFont typeface="Thasadith"/>
              <a:buNone/>
              <a:defRPr>
                <a:latin typeface="Thasadith"/>
                <a:ea typeface="Thasadith"/>
                <a:cs typeface="Thasadith"/>
                <a:sym typeface="Thasadith"/>
              </a:defRPr>
            </a:lvl4pPr>
            <a:lvl5pPr lvl="4" algn="ctr" rtl="0">
              <a:lnSpc>
                <a:spcPct val="100000"/>
              </a:lnSpc>
              <a:spcBef>
                <a:spcPts val="0"/>
              </a:spcBef>
              <a:spcAft>
                <a:spcPts val="0"/>
              </a:spcAft>
              <a:buSzPts val="1200"/>
              <a:buFont typeface="Thasadith"/>
              <a:buNone/>
              <a:defRPr>
                <a:latin typeface="Thasadith"/>
                <a:ea typeface="Thasadith"/>
                <a:cs typeface="Thasadith"/>
                <a:sym typeface="Thasadith"/>
              </a:defRPr>
            </a:lvl5pPr>
            <a:lvl6pPr lvl="5" algn="ctr" rtl="0">
              <a:lnSpc>
                <a:spcPct val="100000"/>
              </a:lnSpc>
              <a:spcBef>
                <a:spcPts val="0"/>
              </a:spcBef>
              <a:spcAft>
                <a:spcPts val="0"/>
              </a:spcAft>
              <a:buSzPts val="1200"/>
              <a:buFont typeface="Thasadith"/>
              <a:buNone/>
              <a:defRPr>
                <a:latin typeface="Thasadith"/>
                <a:ea typeface="Thasadith"/>
                <a:cs typeface="Thasadith"/>
                <a:sym typeface="Thasadith"/>
              </a:defRPr>
            </a:lvl6pPr>
            <a:lvl7pPr lvl="6" algn="ctr" rtl="0">
              <a:lnSpc>
                <a:spcPct val="100000"/>
              </a:lnSpc>
              <a:spcBef>
                <a:spcPts val="0"/>
              </a:spcBef>
              <a:spcAft>
                <a:spcPts val="0"/>
              </a:spcAft>
              <a:buSzPts val="1200"/>
              <a:buFont typeface="Thasadith"/>
              <a:buNone/>
              <a:defRPr>
                <a:latin typeface="Thasadith"/>
                <a:ea typeface="Thasadith"/>
                <a:cs typeface="Thasadith"/>
                <a:sym typeface="Thasadith"/>
              </a:defRPr>
            </a:lvl7pPr>
            <a:lvl8pPr lvl="7" algn="ctr" rtl="0">
              <a:lnSpc>
                <a:spcPct val="100000"/>
              </a:lnSpc>
              <a:spcBef>
                <a:spcPts val="0"/>
              </a:spcBef>
              <a:spcAft>
                <a:spcPts val="0"/>
              </a:spcAft>
              <a:buSzPts val="1200"/>
              <a:buFont typeface="Thasadith"/>
              <a:buNone/>
              <a:defRPr>
                <a:latin typeface="Thasadith"/>
                <a:ea typeface="Thasadith"/>
                <a:cs typeface="Thasadith"/>
                <a:sym typeface="Thasadith"/>
              </a:defRPr>
            </a:lvl8pPr>
            <a:lvl9pPr lvl="8" algn="ctr" rtl="0">
              <a:lnSpc>
                <a:spcPct val="100000"/>
              </a:lnSpc>
              <a:spcBef>
                <a:spcPts val="0"/>
              </a:spcBef>
              <a:spcAft>
                <a:spcPts val="0"/>
              </a:spcAft>
              <a:buSzPts val="1200"/>
              <a:buFont typeface="Thasadith"/>
              <a:buNone/>
              <a:defRPr>
                <a:latin typeface="Thasadith"/>
                <a:ea typeface="Thasadith"/>
                <a:cs typeface="Thasadith"/>
                <a:sym typeface="Thasadith"/>
              </a:defRPr>
            </a:lvl9pPr>
          </a:lstStyle>
          <a:p>
            <a:endParaRPr/>
          </a:p>
        </p:txBody>
      </p:sp>
      <p:sp>
        <p:nvSpPr>
          <p:cNvPr id="70" name="Google Shape;70;p13"/>
          <p:cNvSpPr txBox="1">
            <a:spLocks noGrp="1"/>
          </p:cNvSpPr>
          <p:nvPr>
            <p:ph type="subTitle" idx="9"/>
          </p:nvPr>
        </p:nvSpPr>
        <p:spPr>
          <a:xfrm>
            <a:off x="5156980" y="3156197"/>
            <a:ext cx="1938000" cy="457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800"/>
              <a:buFont typeface="Thasadith"/>
              <a:buNone/>
              <a:defRPr sz="2400" b="1">
                <a:latin typeface="Marvel"/>
                <a:ea typeface="Marvel"/>
                <a:cs typeface="Marvel"/>
                <a:sym typeface="Marvel"/>
              </a:defRPr>
            </a:lvl1pPr>
            <a:lvl2pPr lvl="1" algn="ctr" rtl="0">
              <a:lnSpc>
                <a:spcPct val="100000"/>
              </a:lnSpc>
              <a:spcBef>
                <a:spcPts val="0"/>
              </a:spcBef>
              <a:spcAft>
                <a:spcPts val="0"/>
              </a:spcAft>
              <a:buSzPts val="1400"/>
              <a:buFont typeface="Thasadith"/>
              <a:buNone/>
              <a:defRPr>
                <a:latin typeface="Thasadith"/>
                <a:ea typeface="Thasadith"/>
                <a:cs typeface="Thasadith"/>
                <a:sym typeface="Thasadith"/>
              </a:defRPr>
            </a:lvl2pPr>
            <a:lvl3pPr lvl="2" algn="ctr" rtl="0">
              <a:lnSpc>
                <a:spcPct val="100000"/>
              </a:lnSpc>
              <a:spcBef>
                <a:spcPts val="0"/>
              </a:spcBef>
              <a:spcAft>
                <a:spcPts val="0"/>
              </a:spcAft>
              <a:buSzPts val="1200"/>
              <a:buFont typeface="Thasadith"/>
              <a:buNone/>
              <a:defRPr>
                <a:latin typeface="Thasadith"/>
                <a:ea typeface="Thasadith"/>
                <a:cs typeface="Thasadith"/>
                <a:sym typeface="Thasadith"/>
              </a:defRPr>
            </a:lvl3pPr>
            <a:lvl4pPr lvl="3" algn="ctr" rtl="0">
              <a:lnSpc>
                <a:spcPct val="100000"/>
              </a:lnSpc>
              <a:spcBef>
                <a:spcPts val="0"/>
              </a:spcBef>
              <a:spcAft>
                <a:spcPts val="0"/>
              </a:spcAft>
              <a:buSzPts val="1200"/>
              <a:buFont typeface="Thasadith"/>
              <a:buNone/>
              <a:defRPr>
                <a:latin typeface="Thasadith"/>
                <a:ea typeface="Thasadith"/>
                <a:cs typeface="Thasadith"/>
                <a:sym typeface="Thasadith"/>
              </a:defRPr>
            </a:lvl4pPr>
            <a:lvl5pPr lvl="4" algn="ctr" rtl="0">
              <a:lnSpc>
                <a:spcPct val="100000"/>
              </a:lnSpc>
              <a:spcBef>
                <a:spcPts val="0"/>
              </a:spcBef>
              <a:spcAft>
                <a:spcPts val="0"/>
              </a:spcAft>
              <a:buSzPts val="1200"/>
              <a:buFont typeface="Thasadith"/>
              <a:buNone/>
              <a:defRPr>
                <a:latin typeface="Thasadith"/>
                <a:ea typeface="Thasadith"/>
                <a:cs typeface="Thasadith"/>
                <a:sym typeface="Thasadith"/>
              </a:defRPr>
            </a:lvl5pPr>
            <a:lvl6pPr lvl="5" algn="ctr" rtl="0">
              <a:lnSpc>
                <a:spcPct val="100000"/>
              </a:lnSpc>
              <a:spcBef>
                <a:spcPts val="0"/>
              </a:spcBef>
              <a:spcAft>
                <a:spcPts val="0"/>
              </a:spcAft>
              <a:buSzPts val="1200"/>
              <a:buFont typeface="Thasadith"/>
              <a:buNone/>
              <a:defRPr>
                <a:latin typeface="Thasadith"/>
                <a:ea typeface="Thasadith"/>
                <a:cs typeface="Thasadith"/>
                <a:sym typeface="Thasadith"/>
              </a:defRPr>
            </a:lvl6pPr>
            <a:lvl7pPr lvl="6" algn="ctr" rtl="0">
              <a:lnSpc>
                <a:spcPct val="100000"/>
              </a:lnSpc>
              <a:spcBef>
                <a:spcPts val="0"/>
              </a:spcBef>
              <a:spcAft>
                <a:spcPts val="0"/>
              </a:spcAft>
              <a:buSzPts val="1200"/>
              <a:buFont typeface="Thasadith"/>
              <a:buNone/>
              <a:defRPr>
                <a:latin typeface="Thasadith"/>
                <a:ea typeface="Thasadith"/>
                <a:cs typeface="Thasadith"/>
                <a:sym typeface="Thasadith"/>
              </a:defRPr>
            </a:lvl7pPr>
            <a:lvl8pPr lvl="7" algn="ctr" rtl="0">
              <a:lnSpc>
                <a:spcPct val="100000"/>
              </a:lnSpc>
              <a:spcBef>
                <a:spcPts val="0"/>
              </a:spcBef>
              <a:spcAft>
                <a:spcPts val="0"/>
              </a:spcAft>
              <a:buSzPts val="1200"/>
              <a:buFont typeface="Thasadith"/>
              <a:buNone/>
              <a:defRPr>
                <a:latin typeface="Thasadith"/>
                <a:ea typeface="Thasadith"/>
                <a:cs typeface="Thasadith"/>
                <a:sym typeface="Thasadith"/>
              </a:defRPr>
            </a:lvl8pPr>
            <a:lvl9pPr lvl="8" algn="ctr" rtl="0">
              <a:lnSpc>
                <a:spcPct val="100000"/>
              </a:lnSpc>
              <a:spcBef>
                <a:spcPts val="0"/>
              </a:spcBef>
              <a:spcAft>
                <a:spcPts val="0"/>
              </a:spcAft>
              <a:buSzPts val="1200"/>
              <a:buFont typeface="Thasadith"/>
              <a:buNone/>
              <a:defRPr>
                <a:latin typeface="Thasadith"/>
                <a:ea typeface="Thasadith"/>
                <a:cs typeface="Thasadith"/>
                <a:sym typeface="Thasadith"/>
              </a:defRPr>
            </a:lvl9pPr>
          </a:lstStyle>
          <a:p>
            <a:endParaRPr/>
          </a:p>
        </p:txBody>
      </p:sp>
      <p:sp>
        <p:nvSpPr>
          <p:cNvPr id="71" name="Google Shape;71;p13"/>
          <p:cNvSpPr txBox="1">
            <a:spLocks noGrp="1"/>
          </p:cNvSpPr>
          <p:nvPr>
            <p:ph type="title" idx="13" hasCustomPrompt="1"/>
          </p:nvPr>
        </p:nvSpPr>
        <p:spPr>
          <a:xfrm>
            <a:off x="430634" y="3188375"/>
            <a:ext cx="13236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5500"/>
              <a:buNone/>
              <a:defRPr sz="6000" b="0">
                <a:solidFill>
                  <a:schemeClr val="l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72" name="Google Shape;72;p13"/>
          <p:cNvSpPr txBox="1">
            <a:spLocks noGrp="1"/>
          </p:cNvSpPr>
          <p:nvPr>
            <p:ph type="title" idx="14" hasCustomPrompt="1"/>
          </p:nvPr>
        </p:nvSpPr>
        <p:spPr>
          <a:xfrm flipH="1">
            <a:off x="7371856" y="3188375"/>
            <a:ext cx="1323600" cy="577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5500"/>
              <a:buNone/>
              <a:defRPr sz="6000" b="0">
                <a:solidFill>
                  <a:schemeClr val="lt1"/>
                </a:solidFill>
              </a:defRPr>
            </a:lvl1pPr>
            <a:lvl2pPr lvl="1" algn="r" rtl="0">
              <a:spcBef>
                <a:spcPts val="0"/>
              </a:spcBef>
              <a:spcAft>
                <a:spcPts val="0"/>
              </a:spcAft>
              <a:buSzPts val="5500"/>
              <a:buFont typeface="Thasadith"/>
              <a:buNone/>
              <a:defRPr sz="5500">
                <a:latin typeface="Thasadith"/>
                <a:ea typeface="Thasadith"/>
                <a:cs typeface="Thasadith"/>
                <a:sym typeface="Thasadith"/>
              </a:defRPr>
            </a:lvl2pPr>
            <a:lvl3pPr lvl="2" algn="r" rtl="0">
              <a:spcBef>
                <a:spcPts val="0"/>
              </a:spcBef>
              <a:spcAft>
                <a:spcPts val="0"/>
              </a:spcAft>
              <a:buSzPts val="5500"/>
              <a:buFont typeface="Thasadith"/>
              <a:buNone/>
              <a:defRPr sz="5500">
                <a:latin typeface="Thasadith"/>
                <a:ea typeface="Thasadith"/>
                <a:cs typeface="Thasadith"/>
                <a:sym typeface="Thasadith"/>
              </a:defRPr>
            </a:lvl3pPr>
            <a:lvl4pPr lvl="3" algn="r" rtl="0">
              <a:spcBef>
                <a:spcPts val="0"/>
              </a:spcBef>
              <a:spcAft>
                <a:spcPts val="0"/>
              </a:spcAft>
              <a:buSzPts val="5500"/>
              <a:buFont typeface="Thasadith"/>
              <a:buNone/>
              <a:defRPr sz="5500">
                <a:latin typeface="Thasadith"/>
                <a:ea typeface="Thasadith"/>
                <a:cs typeface="Thasadith"/>
                <a:sym typeface="Thasadith"/>
              </a:defRPr>
            </a:lvl4pPr>
            <a:lvl5pPr lvl="4" algn="r" rtl="0">
              <a:spcBef>
                <a:spcPts val="0"/>
              </a:spcBef>
              <a:spcAft>
                <a:spcPts val="0"/>
              </a:spcAft>
              <a:buSzPts val="5500"/>
              <a:buFont typeface="Thasadith"/>
              <a:buNone/>
              <a:defRPr sz="5500">
                <a:latin typeface="Thasadith"/>
                <a:ea typeface="Thasadith"/>
                <a:cs typeface="Thasadith"/>
                <a:sym typeface="Thasadith"/>
              </a:defRPr>
            </a:lvl5pPr>
            <a:lvl6pPr lvl="5" algn="r" rtl="0">
              <a:spcBef>
                <a:spcPts val="0"/>
              </a:spcBef>
              <a:spcAft>
                <a:spcPts val="0"/>
              </a:spcAft>
              <a:buSzPts val="5500"/>
              <a:buFont typeface="Thasadith"/>
              <a:buNone/>
              <a:defRPr sz="5500">
                <a:latin typeface="Thasadith"/>
                <a:ea typeface="Thasadith"/>
                <a:cs typeface="Thasadith"/>
                <a:sym typeface="Thasadith"/>
              </a:defRPr>
            </a:lvl6pPr>
            <a:lvl7pPr lvl="6" algn="r" rtl="0">
              <a:spcBef>
                <a:spcPts val="0"/>
              </a:spcBef>
              <a:spcAft>
                <a:spcPts val="0"/>
              </a:spcAft>
              <a:buSzPts val="5500"/>
              <a:buFont typeface="Thasadith"/>
              <a:buNone/>
              <a:defRPr sz="5500">
                <a:latin typeface="Thasadith"/>
                <a:ea typeface="Thasadith"/>
                <a:cs typeface="Thasadith"/>
                <a:sym typeface="Thasadith"/>
              </a:defRPr>
            </a:lvl7pPr>
            <a:lvl8pPr lvl="7" algn="r" rtl="0">
              <a:spcBef>
                <a:spcPts val="0"/>
              </a:spcBef>
              <a:spcAft>
                <a:spcPts val="0"/>
              </a:spcAft>
              <a:buSzPts val="5500"/>
              <a:buFont typeface="Thasadith"/>
              <a:buNone/>
              <a:defRPr sz="5500">
                <a:latin typeface="Thasadith"/>
                <a:ea typeface="Thasadith"/>
                <a:cs typeface="Thasadith"/>
                <a:sym typeface="Thasadith"/>
              </a:defRPr>
            </a:lvl8pPr>
            <a:lvl9pPr lvl="8" algn="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73" name="Google Shape;73;p13"/>
          <p:cNvSpPr txBox="1">
            <a:spLocks noGrp="1"/>
          </p:cNvSpPr>
          <p:nvPr>
            <p:ph type="title" idx="15" hasCustomPrompt="1"/>
          </p:nvPr>
        </p:nvSpPr>
        <p:spPr>
          <a:xfrm>
            <a:off x="430634" y="2213414"/>
            <a:ext cx="13236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5500"/>
              <a:buNone/>
              <a:defRPr sz="6000" b="0">
                <a:solidFill>
                  <a:schemeClr val="lt1"/>
                </a:solidFill>
              </a:defRPr>
            </a:lvl1pPr>
            <a:lvl2pPr lvl="1" algn="ctr" rtl="0">
              <a:spcBef>
                <a:spcPts val="0"/>
              </a:spcBef>
              <a:spcAft>
                <a:spcPts val="0"/>
              </a:spcAft>
              <a:buSzPts val="5500"/>
              <a:buFont typeface="Thasadith"/>
              <a:buNone/>
              <a:defRPr sz="5500">
                <a:latin typeface="Thasadith"/>
                <a:ea typeface="Thasadith"/>
                <a:cs typeface="Thasadith"/>
                <a:sym typeface="Thasadith"/>
              </a:defRPr>
            </a:lvl2pPr>
            <a:lvl3pPr lvl="2" algn="ctr" rtl="0">
              <a:spcBef>
                <a:spcPts val="0"/>
              </a:spcBef>
              <a:spcAft>
                <a:spcPts val="0"/>
              </a:spcAft>
              <a:buSzPts val="5500"/>
              <a:buFont typeface="Thasadith"/>
              <a:buNone/>
              <a:defRPr sz="5500">
                <a:latin typeface="Thasadith"/>
                <a:ea typeface="Thasadith"/>
                <a:cs typeface="Thasadith"/>
                <a:sym typeface="Thasadith"/>
              </a:defRPr>
            </a:lvl3pPr>
            <a:lvl4pPr lvl="3" algn="ctr" rtl="0">
              <a:spcBef>
                <a:spcPts val="0"/>
              </a:spcBef>
              <a:spcAft>
                <a:spcPts val="0"/>
              </a:spcAft>
              <a:buSzPts val="5500"/>
              <a:buFont typeface="Thasadith"/>
              <a:buNone/>
              <a:defRPr sz="5500">
                <a:latin typeface="Thasadith"/>
                <a:ea typeface="Thasadith"/>
                <a:cs typeface="Thasadith"/>
                <a:sym typeface="Thasadith"/>
              </a:defRPr>
            </a:lvl4pPr>
            <a:lvl5pPr lvl="4" algn="ctr" rtl="0">
              <a:spcBef>
                <a:spcPts val="0"/>
              </a:spcBef>
              <a:spcAft>
                <a:spcPts val="0"/>
              </a:spcAft>
              <a:buSzPts val="5500"/>
              <a:buFont typeface="Thasadith"/>
              <a:buNone/>
              <a:defRPr sz="5500">
                <a:latin typeface="Thasadith"/>
                <a:ea typeface="Thasadith"/>
                <a:cs typeface="Thasadith"/>
                <a:sym typeface="Thasadith"/>
              </a:defRPr>
            </a:lvl5pPr>
            <a:lvl6pPr lvl="5" algn="ctr" rtl="0">
              <a:spcBef>
                <a:spcPts val="0"/>
              </a:spcBef>
              <a:spcAft>
                <a:spcPts val="0"/>
              </a:spcAft>
              <a:buSzPts val="5500"/>
              <a:buFont typeface="Thasadith"/>
              <a:buNone/>
              <a:defRPr sz="5500">
                <a:latin typeface="Thasadith"/>
                <a:ea typeface="Thasadith"/>
                <a:cs typeface="Thasadith"/>
                <a:sym typeface="Thasadith"/>
              </a:defRPr>
            </a:lvl6pPr>
            <a:lvl7pPr lvl="6" algn="ctr" rtl="0">
              <a:spcBef>
                <a:spcPts val="0"/>
              </a:spcBef>
              <a:spcAft>
                <a:spcPts val="0"/>
              </a:spcAft>
              <a:buSzPts val="5500"/>
              <a:buFont typeface="Thasadith"/>
              <a:buNone/>
              <a:defRPr sz="5500">
                <a:latin typeface="Thasadith"/>
                <a:ea typeface="Thasadith"/>
                <a:cs typeface="Thasadith"/>
                <a:sym typeface="Thasadith"/>
              </a:defRPr>
            </a:lvl7pPr>
            <a:lvl8pPr lvl="7" algn="ctr" rtl="0">
              <a:spcBef>
                <a:spcPts val="0"/>
              </a:spcBef>
              <a:spcAft>
                <a:spcPts val="0"/>
              </a:spcAft>
              <a:buSzPts val="5500"/>
              <a:buFont typeface="Thasadith"/>
              <a:buNone/>
              <a:defRPr sz="5500">
                <a:latin typeface="Thasadith"/>
                <a:ea typeface="Thasadith"/>
                <a:cs typeface="Thasadith"/>
                <a:sym typeface="Thasadith"/>
              </a:defRPr>
            </a:lvl8pPr>
            <a:lvl9pPr lvl="8" algn="ctr" rtl="0">
              <a:spcBef>
                <a:spcPts val="0"/>
              </a:spcBef>
              <a:spcAft>
                <a:spcPts val="0"/>
              </a:spcAft>
              <a:buSzPts val="5500"/>
              <a:buFont typeface="Thasadith"/>
              <a:buNone/>
              <a:defRPr sz="5500">
                <a:latin typeface="Thasadith"/>
                <a:ea typeface="Thasadith"/>
                <a:cs typeface="Thasadith"/>
                <a:sym typeface="Thasadith"/>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2">
  <p:cSld name="CUSTOM_1">
    <p:spTree>
      <p:nvGrpSpPr>
        <p:cNvPr id="1" name="Shape 74"/>
        <p:cNvGrpSpPr/>
        <p:nvPr/>
      </p:nvGrpSpPr>
      <p:grpSpPr>
        <a:xfrm>
          <a:off x="0" y="0"/>
          <a:ext cx="0" cy="0"/>
          <a:chOff x="0" y="0"/>
          <a:chExt cx="0" cy="0"/>
        </a:xfrm>
      </p:grpSpPr>
      <p:sp>
        <p:nvSpPr>
          <p:cNvPr id="75" name="Google Shape;75;p14"/>
          <p:cNvSpPr/>
          <p:nvPr/>
        </p:nvSpPr>
        <p:spPr>
          <a:xfrm>
            <a:off x="7743900" y="-40925"/>
            <a:ext cx="1514400" cy="1058100"/>
          </a:xfrm>
          <a:prstGeom prst="roundRect">
            <a:avLst>
              <a:gd name="adj" fmla="val 16667"/>
            </a:avLst>
          </a:prstGeom>
          <a:solidFill>
            <a:schemeClr val="lt2">
              <a:alpha val="2527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txBox="1">
            <a:spLocks noGrp="1"/>
          </p:cNvSpPr>
          <p:nvPr>
            <p:ph type="ctrTitle"/>
          </p:nvPr>
        </p:nvSpPr>
        <p:spPr>
          <a:xfrm flipH="1">
            <a:off x="4329625" y="1159009"/>
            <a:ext cx="1560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7" name="Google Shape;77;p14"/>
          <p:cNvSpPr txBox="1">
            <a:spLocks noGrp="1"/>
          </p:cNvSpPr>
          <p:nvPr>
            <p:ph type="subTitle" idx="1"/>
          </p:nvPr>
        </p:nvSpPr>
        <p:spPr>
          <a:xfrm flipH="1">
            <a:off x="4329625" y="1574383"/>
            <a:ext cx="20034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8" name="Google Shape;78;p14"/>
          <p:cNvSpPr txBox="1">
            <a:spLocks noGrp="1"/>
          </p:cNvSpPr>
          <p:nvPr>
            <p:ph type="ctrTitle" idx="2"/>
          </p:nvPr>
        </p:nvSpPr>
        <p:spPr>
          <a:xfrm flipH="1">
            <a:off x="5520250" y="3259548"/>
            <a:ext cx="1560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9" name="Google Shape;79;p14"/>
          <p:cNvSpPr txBox="1">
            <a:spLocks noGrp="1"/>
          </p:cNvSpPr>
          <p:nvPr>
            <p:ph type="subTitle" idx="3"/>
          </p:nvPr>
        </p:nvSpPr>
        <p:spPr>
          <a:xfrm flipH="1">
            <a:off x="5520250" y="3686221"/>
            <a:ext cx="24399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80" name="Google Shape;80;p14"/>
          <p:cNvSpPr txBox="1">
            <a:spLocks noGrp="1"/>
          </p:cNvSpPr>
          <p:nvPr>
            <p:ph type="ctrTitle" idx="4"/>
          </p:nvPr>
        </p:nvSpPr>
        <p:spPr>
          <a:xfrm flipH="1">
            <a:off x="4939225" y="2230130"/>
            <a:ext cx="1560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1" name="Google Shape;81;p14"/>
          <p:cNvSpPr txBox="1">
            <a:spLocks noGrp="1"/>
          </p:cNvSpPr>
          <p:nvPr>
            <p:ph type="subTitle" idx="5"/>
          </p:nvPr>
        </p:nvSpPr>
        <p:spPr>
          <a:xfrm flipH="1">
            <a:off x="4939225" y="2651881"/>
            <a:ext cx="20034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82" name="Google Shape;82;p14"/>
          <p:cNvSpPr txBox="1">
            <a:spLocks noGrp="1"/>
          </p:cNvSpPr>
          <p:nvPr>
            <p:ph type="title" idx="6"/>
          </p:nvPr>
        </p:nvSpPr>
        <p:spPr>
          <a:xfrm>
            <a:off x="5427350" y="356124"/>
            <a:ext cx="3097800" cy="937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lvl1pPr>
            <a:lvl2pPr lvl="1" algn="r" rtl="0">
              <a:spcBef>
                <a:spcPts val="0"/>
              </a:spcBef>
              <a:spcAft>
                <a:spcPts val="0"/>
              </a:spcAft>
              <a:buNone/>
              <a:defRPr sz="3000"/>
            </a:lvl2pPr>
            <a:lvl3pPr lvl="2" algn="r" rtl="0">
              <a:spcBef>
                <a:spcPts val="0"/>
              </a:spcBef>
              <a:spcAft>
                <a:spcPts val="0"/>
              </a:spcAft>
              <a:buNone/>
              <a:defRPr sz="3000"/>
            </a:lvl3pPr>
            <a:lvl4pPr lvl="3" algn="r" rtl="0">
              <a:spcBef>
                <a:spcPts val="0"/>
              </a:spcBef>
              <a:spcAft>
                <a:spcPts val="0"/>
              </a:spcAft>
              <a:buNone/>
              <a:defRPr sz="3000"/>
            </a:lvl4pPr>
            <a:lvl5pPr lvl="4" algn="r" rtl="0">
              <a:spcBef>
                <a:spcPts val="0"/>
              </a:spcBef>
              <a:spcAft>
                <a:spcPts val="0"/>
              </a:spcAft>
              <a:buNone/>
              <a:defRPr sz="3000"/>
            </a:lvl5pPr>
            <a:lvl6pPr lvl="5" algn="r" rtl="0">
              <a:spcBef>
                <a:spcPts val="0"/>
              </a:spcBef>
              <a:spcAft>
                <a:spcPts val="0"/>
              </a:spcAft>
              <a:buNone/>
              <a:defRPr sz="3000"/>
            </a:lvl6pPr>
            <a:lvl7pPr lvl="6" algn="r" rtl="0">
              <a:spcBef>
                <a:spcPts val="0"/>
              </a:spcBef>
              <a:spcAft>
                <a:spcPts val="0"/>
              </a:spcAft>
              <a:buNone/>
              <a:defRPr sz="3000"/>
            </a:lvl7pPr>
            <a:lvl8pPr lvl="7" algn="r" rtl="0">
              <a:spcBef>
                <a:spcPts val="0"/>
              </a:spcBef>
              <a:spcAft>
                <a:spcPts val="0"/>
              </a:spcAft>
              <a:buNone/>
              <a:defRPr sz="3000"/>
            </a:lvl8pPr>
            <a:lvl9pPr lvl="8" algn="r" rtl="0">
              <a:spcBef>
                <a:spcPts val="0"/>
              </a:spcBef>
              <a:spcAft>
                <a:spcPts val="0"/>
              </a:spcAft>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
  <p:cSld name="CUSTOM_2">
    <p:spTree>
      <p:nvGrpSpPr>
        <p:cNvPr id="1" name="Shape 90"/>
        <p:cNvGrpSpPr/>
        <p:nvPr/>
      </p:nvGrpSpPr>
      <p:grpSpPr>
        <a:xfrm>
          <a:off x="0" y="0"/>
          <a:ext cx="0" cy="0"/>
          <a:chOff x="0" y="0"/>
          <a:chExt cx="0" cy="0"/>
        </a:xfrm>
      </p:grpSpPr>
      <p:sp>
        <p:nvSpPr>
          <p:cNvPr id="91" name="Google Shape;91;p16"/>
          <p:cNvSpPr/>
          <p:nvPr/>
        </p:nvSpPr>
        <p:spPr>
          <a:xfrm>
            <a:off x="-123750" y="-40925"/>
            <a:ext cx="1514400" cy="1058100"/>
          </a:xfrm>
          <a:prstGeom prst="roundRect">
            <a:avLst>
              <a:gd name="adj" fmla="val 16667"/>
            </a:avLst>
          </a:prstGeom>
          <a:solidFill>
            <a:schemeClr val="lt2">
              <a:alpha val="2527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6"/>
          <p:cNvSpPr txBox="1">
            <a:spLocks noGrp="1"/>
          </p:cNvSpPr>
          <p:nvPr>
            <p:ph type="ctrTitle"/>
          </p:nvPr>
        </p:nvSpPr>
        <p:spPr>
          <a:xfrm flipH="1">
            <a:off x="6605688" y="2489339"/>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3" name="Google Shape;93;p16"/>
          <p:cNvSpPr txBox="1">
            <a:spLocks noGrp="1"/>
          </p:cNvSpPr>
          <p:nvPr>
            <p:ph type="subTitle" idx="1"/>
          </p:nvPr>
        </p:nvSpPr>
        <p:spPr>
          <a:xfrm flipH="1">
            <a:off x="6404388" y="2911450"/>
            <a:ext cx="19632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94" name="Google Shape;94;p16"/>
          <p:cNvSpPr txBox="1">
            <a:spLocks noGrp="1"/>
          </p:cNvSpPr>
          <p:nvPr>
            <p:ph type="ctrTitle" idx="2"/>
          </p:nvPr>
        </p:nvSpPr>
        <p:spPr>
          <a:xfrm flipH="1">
            <a:off x="977706" y="2489339"/>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5" name="Google Shape;95;p16"/>
          <p:cNvSpPr txBox="1">
            <a:spLocks noGrp="1"/>
          </p:cNvSpPr>
          <p:nvPr>
            <p:ph type="subTitle" idx="3"/>
          </p:nvPr>
        </p:nvSpPr>
        <p:spPr>
          <a:xfrm flipH="1">
            <a:off x="877501" y="2911450"/>
            <a:ext cx="17610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96" name="Google Shape;96;p16"/>
          <p:cNvSpPr txBox="1">
            <a:spLocks noGrp="1"/>
          </p:cNvSpPr>
          <p:nvPr>
            <p:ph type="ctrTitle" idx="4"/>
          </p:nvPr>
        </p:nvSpPr>
        <p:spPr>
          <a:xfrm flipH="1">
            <a:off x="3664356" y="2489339"/>
            <a:ext cx="18153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7" name="Google Shape;97;p16"/>
          <p:cNvSpPr txBox="1">
            <a:spLocks noGrp="1"/>
          </p:cNvSpPr>
          <p:nvPr>
            <p:ph type="subTitle" idx="5"/>
          </p:nvPr>
        </p:nvSpPr>
        <p:spPr>
          <a:xfrm flipH="1">
            <a:off x="3664351" y="2911450"/>
            <a:ext cx="18153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98" name="Google Shape;98;p16"/>
          <p:cNvSpPr txBox="1">
            <a:spLocks noGrp="1"/>
          </p:cNvSpPr>
          <p:nvPr>
            <p:ph type="title" idx="6"/>
          </p:nvPr>
        </p:nvSpPr>
        <p:spPr>
          <a:xfrm>
            <a:off x="603525" y="355646"/>
            <a:ext cx="3393600" cy="752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400"/>
              <a:buFont typeface="Marvel"/>
              <a:buNone/>
              <a:defRPr sz="2400" b="1">
                <a:solidFill>
                  <a:schemeClr val="dk1"/>
                </a:solidFill>
                <a:latin typeface="Marvel"/>
                <a:ea typeface="Marvel"/>
                <a:cs typeface="Marvel"/>
                <a:sym typeface="Marvel"/>
              </a:defRPr>
            </a:lvl1pPr>
            <a:lvl2pPr lvl="1">
              <a:spcBef>
                <a:spcPts val="0"/>
              </a:spcBef>
              <a:spcAft>
                <a:spcPts val="0"/>
              </a:spcAft>
              <a:buClr>
                <a:schemeClr val="dk1"/>
              </a:buClr>
              <a:buSzPts val="2400"/>
              <a:buFont typeface="Marvel"/>
              <a:buNone/>
              <a:defRPr sz="2400" b="1">
                <a:solidFill>
                  <a:schemeClr val="dk1"/>
                </a:solidFill>
                <a:latin typeface="Marvel"/>
                <a:ea typeface="Marvel"/>
                <a:cs typeface="Marvel"/>
                <a:sym typeface="Marvel"/>
              </a:defRPr>
            </a:lvl2pPr>
            <a:lvl3pPr lvl="2">
              <a:spcBef>
                <a:spcPts val="0"/>
              </a:spcBef>
              <a:spcAft>
                <a:spcPts val="0"/>
              </a:spcAft>
              <a:buClr>
                <a:schemeClr val="dk1"/>
              </a:buClr>
              <a:buSzPts val="2400"/>
              <a:buFont typeface="Marvel"/>
              <a:buNone/>
              <a:defRPr sz="2400" b="1">
                <a:solidFill>
                  <a:schemeClr val="dk1"/>
                </a:solidFill>
                <a:latin typeface="Marvel"/>
                <a:ea typeface="Marvel"/>
                <a:cs typeface="Marvel"/>
                <a:sym typeface="Marvel"/>
              </a:defRPr>
            </a:lvl3pPr>
            <a:lvl4pPr lvl="3">
              <a:spcBef>
                <a:spcPts val="0"/>
              </a:spcBef>
              <a:spcAft>
                <a:spcPts val="0"/>
              </a:spcAft>
              <a:buClr>
                <a:schemeClr val="dk1"/>
              </a:buClr>
              <a:buSzPts val="2400"/>
              <a:buFont typeface="Marvel"/>
              <a:buNone/>
              <a:defRPr sz="2400" b="1">
                <a:solidFill>
                  <a:schemeClr val="dk1"/>
                </a:solidFill>
                <a:latin typeface="Marvel"/>
                <a:ea typeface="Marvel"/>
                <a:cs typeface="Marvel"/>
                <a:sym typeface="Marvel"/>
              </a:defRPr>
            </a:lvl4pPr>
            <a:lvl5pPr lvl="4">
              <a:spcBef>
                <a:spcPts val="0"/>
              </a:spcBef>
              <a:spcAft>
                <a:spcPts val="0"/>
              </a:spcAft>
              <a:buClr>
                <a:schemeClr val="dk1"/>
              </a:buClr>
              <a:buSzPts val="2400"/>
              <a:buFont typeface="Marvel"/>
              <a:buNone/>
              <a:defRPr sz="2400" b="1">
                <a:solidFill>
                  <a:schemeClr val="dk1"/>
                </a:solidFill>
                <a:latin typeface="Marvel"/>
                <a:ea typeface="Marvel"/>
                <a:cs typeface="Marvel"/>
                <a:sym typeface="Marvel"/>
              </a:defRPr>
            </a:lvl5pPr>
            <a:lvl6pPr lvl="5">
              <a:spcBef>
                <a:spcPts val="0"/>
              </a:spcBef>
              <a:spcAft>
                <a:spcPts val="0"/>
              </a:spcAft>
              <a:buClr>
                <a:schemeClr val="dk1"/>
              </a:buClr>
              <a:buSzPts val="2400"/>
              <a:buFont typeface="Marvel"/>
              <a:buNone/>
              <a:defRPr sz="2400" b="1">
                <a:solidFill>
                  <a:schemeClr val="dk1"/>
                </a:solidFill>
                <a:latin typeface="Marvel"/>
                <a:ea typeface="Marvel"/>
                <a:cs typeface="Marvel"/>
                <a:sym typeface="Marvel"/>
              </a:defRPr>
            </a:lvl6pPr>
            <a:lvl7pPr lvl="6">
              <a:spcBef>
                <a:spcPts val="0"/>
              </a:spcBef>
              <a:spcAft>
                <a:spcPts val="0"/>
              </a:spcAft>
              <a:buClr>
                <a:schemeClr val="dk1"/>
              </a:buClr>
              <a:buSzPts val="2400"/>
              <a:buFont typeface="Marvel"/>
              <a:buNone/>
              <a:defRPr sz="2400" b="1">
                <a:solidFill>
                  <a:schemeClr val="dk1"/>
                </a:solidFill>
                <a:latin typeface="Marvel"/>
                <a:ea typeface="Marvel"/>
                <a:cs typeface="Marvel"/>
                <a:sym typeface="Marvel"/>
              </a:defRPr>
            </a:lvl7pPr>
            <a:lvl8pPr lvl="7">
              <a:spcBef>
                <a:spcPts val="0"/>
              </a:spcBef>
              <a:spcAft>
                <a:spcPts val="0"/>
              </a:spcAft>
              <a:buClr>
                <a:schemeClr val="dk1"/>
              </a:buClr>
              <a:buSzPts val="2400"/>
              <a:buFont typeface="Marvel"/>
              <a:buNone/>
              <a:defRPr sz="2400" b="1">
                <a:solidFill>
                  <a:schemeClr val="dk1"/>
                </a:solidFill>
                <a:latin typeface="Marvel"/>
                <a:ea typeface="Marvel"/>
                <a:cs typeface="Marvel"/>
                <a:sym typeface="Marvel"/>
              </a:defRPr>
            </a:lvl8pPr>
            <a:lvl9pPr lvl="8">
              <a:spcBef>
                <a:spcPts val="0"/>
              </a:spcBef>
              <a:spcAft>
                <a:spcPts val="0"/>
              </a:spcAft>
              <a:buClr>
                <a:schemeClr val="dk1"/>
              </a:buClr>
              <a:buSzPts val="2400"/>
              <a:buFont typeface="Marvel"/>
              <a:buNone/>
              <a:defRPr sz="2400" b="1">
                <a:solidFill>
                  <a:schemeClr val="dk1"/>
                </a:solidFill>
                <a:latin typeface="Marvel"/>
                <a:ea typeface="Marvel"/>
                <a:cs typeface="Marvel"/>
                <a:sym typeface="Marve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Assistant Light"/>
              <a:buChar char="●"/>
              <a:defRPr sz="1800">
                <a:solidFill>
                  <a:schemeClr val="dk1"/>
                </a:solidFill>
                <a:latin typeface="Assistant Light"/>
                <a:ea typeface="Assistant Light"/>
                <a:cs typeface="Assistant Light"/>
                <a:sym typeface="Assistant Light"/>
              </a:defRPr>
            </a:lvl1pPr>
            <a:lvl2pPr marL="914400" lvl="1" indent="-317500">
              <a:lnSpc>
                <a:spcPct val="115000"/>
              </a:lnSpc>
              <a:spcBef>
                <a:spcPts val="1600"/>
              </a:spcBef>
              <a:spcAft>
                <a:spcPts val="0"/>
              </a:spcAft>
              <a:buClr>
                <a:schemeClr val="dk1"/>
              </a:buClr>
              <a:buSzPts val="1400"/>
              <a:buFont typeface="Assistant Light"/>
              <a:buChar char="○"/>
              <a:defRPr>
                <a:solidFill>
                  <a:schemeClr val="dk1"/>
                </a:solidFill>
                <a:latin typeface="Assistant Light"/>
                <a:ea typeface="Assistant Light"/>
                <a:cs typeface="Assistant Light"/>
                <a:sym typeface="Assistant Light"/>
              </a:defRPr>
            </a:lvl2pPr>
            <a:lvl3pPr marL="1371600" lvl="2" indent="-3048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3pPr>
            <a:lvl4pPr marL="1828800" lvl="3" indent="-3048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4pPr>
            <a:lvl5pPr marL="2286000" lvl="4" indent="-3048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5pPr>
            <a:lvl6pPr marL="2743200" lvl="5" indent="-3048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6pPr>
            <a:lvl7pPr marL="3200400" lvl="6" indent="-3048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7pPr>
            <a:lvl8pPr marL="3657600" lvl="7" indent="-3048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8pPr>
            <a:lvl9pPr marL="4114800" lvl="8" indent="-304800">
              <a:lnSpc>
                <a:spcPct val="115000"/>
              </a:lnSpc>
              <a:spcBef>
                <a:spcPts val="1600"/>
              </a:spcBef>
              <a:spcAft>
                <a:spcPts val="160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4" r:id="rId4"/>
    <p:sldLayoutId id="2147483655" r:id="rId5"/>
    <p:sldLayoutId id="2147483658" r:id="rId6"/>
    <p:sldLayoutId id="2147483659" r:id="rId7"/>
    <p:sldLayoutId id="2147483660" r:id="rId8"/>
    <p:sldLayoutId id="2147483662" r:id="rId9"/>
    <p:sldLayoutId id="2147483664" r:id="rId10"/>
    <p:sldLayoutId id="214748367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1"/>
          <p:cNvSpPr txBox="1">
            <a:spLocks noGrp="1"/>
          </p:cNvSpPr>
          <p:nvPr>
            <p:ph type="subTitle" idx="1"/>
          </p:nvPr>
        </p:nvSpPr>
        <p:spPr>
          <a:xfrm rot="1416">
            <a:off x="5456962" y="3940825"/>
            <a:ext cx="2913300" cy="7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Guide:- Ms. Anagha Patil </a:t>
            </a:r>
          </a:p>
        </p:txBody>
      </p:sp>
      <p:sp>
        <p:nvSpPr>
          <p:cNvPr id="162" name="Google Shape;162;p31"/>
          <p:cNvSpPr txBox="1">
            <a:spLocks noGrp="1"/>
          </p:cNvSpPr>
          <p:nvPr>
            <p:ph type="ctrTitle"/>
          </p:nvPr>
        </p:nvSpPr>
        <p:spPr>
          <a:xfrm rot="896">
            <a:off x="1043701" y="907800"/>
            <a:ext cx="6904200" cy="205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4800" dirty="0">
                <a:solidFill>
                  <a:schemeClr val="tx1"/>
                </a:solidFill>
              </a:rPr>
              <a:t>Optimized Wi-Fi based Control System for Pond Aerators in Shrimp Farming</a:t>
            </a:r>
            <a:endParaRPr sz="4800" dirty="0">
              <a:solidFill>
                <a:schemeClr val="tx1"/>
              </a:solidFill>
            </a:endParaRPr>
          </a:p>
        </p:txBody>
      </p:sp>
      <p:sp>
        <p:nvSpPr>
          <p:cNvPr id="2" name="TextBox 1">
            <a:extLst>
              <a:ext uri="{FF2B5EF4-FFF2-40B4-BE49-F238E27FC236}">
                <a16:creationId xmlns:a16="http://schemas.microsoft.com/office/drawing/2014/main" id="{4AF73D4A-ADAF-2E1E-B2A3-44EA811016DB}"/>
              </a:ext>
            </a:extLst>
          </p:cNvPr>
          <p:cNvSpPr txBox="1"/>
          <p:nvPr/>
        </p:nvSpPr>
        <p:spPr>
          <a:xfrm>
            <a:off x="1115616" y="4056163"/>
            <a:ext cx="3816424" cy="1046440"/>
          </a:xfrm>
          <a:prstGeom prst="rect">
            <a:avLst/>
          </a:prstGeom>
          <a:noFill/>
        </p:spPr>
        <p:txBody>
          <a:bodyPr wrap="square" rtlCol="0">
            <a:spAutoFit/>
          </a:bodyPr>
          <a:lstStyle/>
          <a:p>
            <a:r>
              <a:rPr lang="en-IN" sz="1600" dirty="0"/>
              <a:t>Tushar Mittal (37)</a:t>
            </a:r>
          </a:p>
          <a:p>
            <a:r>
              <a:rPr lang="en-IN" sz="1600" dirty="0" err="1"/>
              <a:t>Dhruvil</a:t>
            </a:r>
            <a:r>
              <a:rPr lang="en-IN" sz="1600" dirty="0"/>
              <a:t> Mehta (36)</a:t>
            </a:r>
          </a:p>
          <a:p>
            <a:r>
              <a:rPr lang="en-IN" sz="1600" dirty="0"/>
              <a:t>Shreyas </a:t>
            </a:r>
            <a:r>
              <a:rPr lang="en-IN" sz="1600" dirty="0" err="1"/>
              <a:t>Manoti</a:t>
            </a:r>
            <a:r>
              <a:rPr lang="en-IN" sz="1600" dirty="0"/>
              <a:t> (35)</a:t>
            </a:r>
            <a:endParaRPr lang="en-IN" dirty="0"/>
          </a:p>
          <a:p>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53" name="Google Shape;253;p40"/>
          <p:cNvSpPr txBox="1">
            <a:spLocks noGrp="1"/>
          </p:cNvSpPr>
          <p:nvPr>
            <p:ph type="ctrTitle"/>
          </p:nvPr>
        </p:nvSpPr>
        <p:spPr>
          <a:xfrm flipH="1">
            <a:off x="1210213" y="1229309"/>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01</a:t>
            </a:r>
            <a:endParaRPr sz="3000">
              <a:solidFill>
                <a:schemeClr val="lt1"/>
              </a:solidFill>
            </a:endParaRPr>
          </a:p>
        </p:txBody>
      </p:sp>
      <p:sp>
        <p:nvSpPr>
          <p:cNvPr id="254" name="Google Shape;254;p40"/>
          <p:cNvSpPr txBox="1">
            <a:spLocks noGrp="1"/>
          </p:cNvSpPr>
          <p:nvPr>
            <p:ph type="ctrTitle"/>
          </p:nvPr>
        </p:nvSpPr>
        <p:spPr>
          <a:xfrm flipH="1">
            <a:off x="1210213" y="2284430"/>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02</a:t>
            </a:r>
            <a:endParaRPr sz="3000">
              <a:solidFill>
                <a:schemeClr val="lt1"/>
              </a:solidFill>
            </a:endParaRPr>
          </a:p>
        </p:txBody>
      </p:sp>
      <p:sp>
        <p:nvSpPr>
          <p:cNvPr id="255" name="Google Shape;255;p40"/>
          <p:cNvSpPr txBox="1">
            <a:spLocks noGrp="1"/>
          </p:cNvSpPr>
          <p:nvPr>
            <p:ph type="ctrTitle"/>
          </p:nvPr>
        </p:nvSpPr>
        <p:spPr>
          <a:xfrm flipH="1">
            <a:off x="1210213" y="3371450"/>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03</a:t>
            </a:r>
            <a:endParaRPr sz="3000">
              <a:solidFill>
                <a:schemeClr val="lt1"/>
              </a:solidFill>
            </a:endParaRPr>
          </a:p>
        </p:txBody>
      </p:sp>
      <p:sp>
        <p:nvSpPr>
          <p:cNvPr id="9" name="TextBox 8"/>
          <p:cNvSpPr txBox="1"/>
          <p:nvPr/>
        </p:nvSpPr>
        <p:spPr>
          <a:xfrm>
            <a:off x="539552" y="483518"/>
            <a:ext cx="5514651" cy="769441"/>
          </a:xfrm>
          <a:prstGeom prst="rect">
            <a:avLst/>
          </a:prstGeom>
          <a:noFill/>
        </p:spPr>
        <p:txBody>
          <a:bodyPr wrap="none" rtlCol="0">
            <a:spAutoFit/>
          </a:bodyPr>
          <a:lstStyle/>
          <a:p>
            <a:pPr marL="571500" indent="-571500">
              <a:buFont typeface="Arial" pitchFamily="34" charset="0"/>
              <a:buChar char="•"/>
            </a:pPr>
            <a:r>
              <a:rPr lang="en-IN" sz="4400" dirty="0">
                <a:latin typeface="Marvel" charset="0"/>
              </a:rPr>
              <a:t>What is a Motor Starter?</a:t>
            </a:r>
            <a:endParaRPr lang="en-GB" sz="4400" dirty="0">
              <a:latin typeface="Marvel" charset="0"/>
            </a:endParaRPr>
          </a:p>
        </p:txBody>
      </p:sp>
      <p:sp>
        <p:nvSpPr>
          <p:cNvPr id="11" name="TextBox 10"/>
          <p:cNvSpPr txBox="1"/>
          <p:nvPr/>
        </p:nvSpPr>
        <p:spPr>
          <a:xfrm>
            <a:off x="899592" y="1491630"/>
            <a:ext cx="7632848" cy="2800767"/>
          </a:xfrm>
          <a:prstGeom prst="rect">
            <a:avLst/>
          </a:prstGeom>
          <a:noFill/>
        </p:spPr>
        <p:txBody>
          <a:bodyPr wrap="square" rtlCol="0">
            <a:spAutoFit/>
          </a:bodyPr>
          <a:lstStyle/>
          <a:p>
            <a:pPr marL="285750" indent="-285750">
              <a:buFont typeface="Arial" pitchFamily="34" charset="0"/>
              <a:buChar char="•"/>
            </a:pPr>
            <a:r>
              <a:rPr lang="en-US" sz="1600" dirty="0"/>
              <a:t>A DOL starter (also known as a direct on line starter or across the line starter) is a method of starting a 3 phase induction motor.</a:t>
            </a:r>
          </a:p>
          <a:p>
            <a:pPr marL="285750" indent="-285750">
              <a:buFont typeface="Arial" pitchFamily="34" charset="0"/>
              <a:buChar char="•"/>
            </a:pPr>
            <a:endParaRPr lang="en-US" sz="1600" dirty="0"/>
          </a:p>
          <a:p>
            <a:endParaRPr lang="en-US" sz="1600" dirty="0"/>
          </a:p>
          <a:p>
            <a:pPr marL="285750" indent="-285750">
              <a:buFont typeface="Arial" pitchFamily="34" charset="0"/>
              <a:buChar char="•"/>
            </a:pPr>
            <a:r>
              <a:rPr lang="en-US" sz="1600" dirty="0"/>
              <a:t> In a DOL Starter, an induction motor is connected directly across its 3-phase supply, and the DOL starter applies the full line voltage to the motor terminals.</a:t>
            </a:r>
          </a:p>
          <a:p>
            <a:pPr marL="285750" indent="-285750">
              <a:buFont typeface="Arial" pitchFamily="34" charset="0"/>
              <a:buChar char="•"/>
            </a:pPr>
            <a:endParaRPr lang="en-US" sz="1600" dirty="0"/>
          </a:p>
          <a:p>
            <a:endParaRPr lang="en-US" sz="1600" dirty="0"/>
          </a:p>
          <a:p>
            <a:pPr marL="285750" indent="-285750">
              <a:buFont typeface="Arial" pitchFamily="34" charset="0"/>
              <a:buChar char="•"/>
            </a:pPr>
            <a:r>
              <a:rPr lang="en-US" sz="1600" dirty="0"/>
              <a:t>In this method, the starter is connected directly to supply voltage. By this method, small motors up to 5 kW rating are started </a:t>
            </a:r>
            <a:r>
              <a:rPr lang="en-US" sz="1600" b="1" dirty="0"/>
              <a:t>to avoid the supply voltage fluctuation</a:t>
            </a:r>
            <a:r>
              <a:rPr lang="en-US" sz="1600" dirty="0"/>
              <a:t>. </a:t>
            </a:r>
            <a:endParaRPr lang="en-GB" sz="1600" dirty="0"/>
          </a:p>
        </p:txBody>
      </p:sp>
    </p:spTree>
    <p:extLst>
      <p:ext uri="{BB962C8B-B14F-4D97-AF65-F5344CB8AC3E}">
        <p14:creationId xmlns:p14="http://schemas.microsoft.com/office/powerpoint/2010/main" val="1147349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C3E082-8096-CE61-3565-C4DDABF3A4D7}"/>
              </a:ext>
            </a:extLst>
          </p:cNvPr>
          <p:cNvPicPr>
            <a:picLocks noChangeAspect="1"/>
          </p:cNvPicPr>
          <p:nvPr/>
        </p:nvPicPr>
        <p:blipFill>
          <a:blip r:embed="rId2"/>
          <a:stretch>
            <a:fillRect/>
          </a:stretch>
        </p:blipFill>
        <p:spPr>
          <a:xfrm>
            <a:off x="2643187" y="0"/>
            <a:ext cx="3857625" cy="5143500"/>
          </a:xfrm>
          <a:prstGeom prst="rect">
            <a:avLst/>
          </a:prstGeom>
        </p:spPr>
      </p:pic>
    </p:spTree>
    <p:extLst>
      <p:ext uri="{BB962C8B-B14F-4D97-AF65-F5344CB8AC3E}">
        <p14:creationId xmlns:p14="http://schemas.microsoft.com/office/powerpoint/2010/main" val="21738199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2-09-15 at 5.23.12 PM">
            <a:hlinkClick r:id="" action="ppaction://media"/>
            <a:extLst>
              <a:ext uri="{FF2B5EF4-FFF2-40B4-BE49-F238E27FC236}">
                <a16:creationId xmlns:a16="http://schemas.microsoft.com/office/drawing/2014/main" id="{0F4A6C8E-7F10-DB72-7370-87C5F5286FC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85845" y="51469"/>
            <a:ext cx="2772309" cy="5040561"/>
          </a:xfrm>
          <a:prstGeom prst="rect">
            <a:avLst/>
          </a:prstGeom>
        </p:spPr>
      </p:pic>
    </p:spTree>
    <p:extLst>
      <p:ext uri="{BB962C8B-B14F-4D97-AF65-F5344CB8AC3E}">
        <p14:creationId xmlns:p14="http://schemas.microsoft.com/office/powerpoint/2010/main" val="662009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53" name="Google Shape;253;p40"/>
          <p:cNvSpPr txBox="1">
            <a:spLocks noGrp="1"/>
          </p:cNvSpPr>
          <p:nvPr>
            <p:ph type="ctrTitle"/>
          </p:nvPr>
        </p:nvSpPr>
        <p:spPr>
          <a:xfrm flipH="1">
            <a:off x="1210213" y="1229309"/>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01</a:t>
            </a:r>
            <a:endParaRPr sz="3000">
              <a:solidFill>
                <a:schemeClr val="lt1"/>
              </a:solidFill>
            </a:endParaRPr>
          </a:p>
        </p:txBody>
      </p:sp>
      <p:sp>
        <p:nvSpPr>
          <p:cNvPr id="254" name="Google Shape;254;p40"/>
          <p:cNvSpPr txBox="1">
            <a:spLocks noGrp="1"/>
          </p:cNvSpPr>
          <p:nvPr>
            <p:ph type="ctrTitle"/>
          </p:nvPr>
        </p:nvSpPr>
        <p:spPr>
          <a:xfrm flipH="1">
            <a:off x="1210213" y="2284430"/>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02</a:t>
            </a:r>
            <a:endParaRPr sz="3000">
              <a:solidFill>
                <a:schemeClr val="lt1"/>
              </a:solidFill>
            </a:endParaRPr>
          </a:p>
        </p:txBody>
      </p:sp>
      <p:sp>
        <p:nvSpPr>
          <p:cNvPr id="255" name="Google Shape;255;p40"/>
          <p:cNvSpPr txBox="1">
            <a:spLocks noGrp="1"/>
          </p:cNvSpPr>
          <p:nvPr>
            <p:ph type="ctrTitle"/>
          </p:nvPr>
        </p:nvSpPr>
        <p:spPr>
          <a:xfrm flipH="1">
            <a:off x="1210213" y="3371450"/>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03</a:t>
            </a:r>
            <a:endParaRPr sz="3000">
              <a:solidFill>
                <a:schemeClr val="lt1"/>
              </a:solidFill>
            </a:endParaRPr>
          </a:p>
        </p:txBody>
      </p:sp>
      <p:sp>
        <p:nvSpPr>
          <p:cNvPr id="9" name="TextBox 8"/>
          <p:cNvSpPr txBox="1"/>
          <p:nvPr/>
        </p:nvSpPr>
        <p:spPr>
          <a:xfrm>
            <a:off x="539552" y="483518"/>
            <a:ext cx="4589718" cy="769441"/>
          </a:xfrm>
          <a:prstGeom prst="rect">
            <a:avLst/>
          </a:prstGeom>
          <a:noFill/>
        </p:spPr>
        <p:txBody>
          <a:bodyPr wrap="none" rtlCol="0">
            <a:spAutoFit/>
          </a:bodyPr>
          <a:lstStyle/>
          <a:p>
            <a:pPr marL="571500" indent="-571500">
              <a:buFont typeface="Arial" pitchFamily="34" charset="0"/>
              <a:buChar char="•"/>
            </a:pPr>
            <a:r>
              <a:rPr lang="en-IN" sz="4400" dirty="0">
                <a:latin typeface="Marvel" charset="0"/>
              </a:rPr>
              <a:t>Problem Statement</a:t>
            </a:r>
            <a:endParaRPr lang="en-GB" sz="4400" dirty="0">
              <a:latin typeface="Marvel" charset="0"/>
            </a:endParaRPr>
          </a:p>
        </p:txBody>
      </p:sp>
      <p:sp>
        <p:nvSpPr>
          <p:cNvPr id="11" name="TextBox 10"/>
          <p:cNvSpPr txBox="1"/>
          <p:nvPr/>
        </p:nvSpPr>
        <p:spPr>
          <a:xfrm>
            <a:off x="899592" y="1491630"/>
            <a:ext cx="7632848" cy="3139321"/>
          </a:xfrm>
          <a:prstGeom prst="rect">
            <a:avLst/>
          </a:prstGeom>
          <a:noFill/>
        </p:spPr>
        <p:txBody>
          <a:bodyPr wrap="square" rtlCol="0">
            <a:spAutoFit/>
          </a:bodyPr>
          <a:lstStyle/>
          <a:p>
            <a:pPr marL="285750" indent="-285750">
              <a:buFont typeface="Arial" pitchFamily="34" charset="0"/>
              <a:buChar char="•"/>
            </a:pPr>
            <a:r>
              <a:rPr lang="en-US" sz="1800" dirty="0"/>
              <a:t>As we have seen, in any aqua farming or shrimp farming, an Aerator and a DOL starter plays a crucial role.</a:t>
            </a:r>
          </a:p>
          <a:p>
            <a:endParaRPr lang="en-US" sz="1800" dirty="0"/>
          </a:p>
          <a:p>
            <a:pPr marL="285750" indent="-285750">
              <a:buFont typeface="Arial" pitchFamily="34" charset="0"/>
              <a:buChar char="•"/>
            </a:pPr>
            <a:r>
              <a:rPr lang="en-US" sz="1800" dirty="0"/>
              <a:t>The Problem arises when in a huge aqua farm like Shrimp Farming the area is huge. This causes the problem for the workers of having to manually start each and every DOL Motor Starter to turn on the Aerators every day.</a:t>
            </a:r>
          </a:p>
          <a:p>
            <a:endParaRPr lang="en-US" sz="1800" dirty="0"/>
          </a:p>
          <a:p>
            <a:pPr marL="285750" indent="-285750">
              <a:buFont typeface="Arial" pitchFamily="34" charset="0"/>
              <a:buChar char="•"/>
            </a:pPr>
            <a:r>
              <a:rPr lang="en-US" sz="1800" dirty="0"/>
              <a:t>This becomes a tussle as the area is vast and these starters have to be switched ON and OFF timely as to maintain proper health of the Shrimps.</a:t>
            </a:r>
          </a:p>
        </p:txBody>
      </p:sp>
    </p:spTree>
    <p:extLst>
      <p:ext uri="{BB962C8B-B14F-4D97-AF65-F5344CB8AC3E}">
        <p14:creationId xmlns:p14="http://schemas.microsoft.com/office/powerpoint/2010/main" val="16825253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53" name="Google Shape;253;p40"/>
          <p:cNvSpPr txBox="1">
            <a:spLocks noGrp="1"/>
          </p:cNvSpPr>
          <p:nvPr>
            <p:ph type="ctrTitle"/>
          </p:nvPr>
        </p:nvSpPr>
        <p:spPr>
          <a:xfrm flipH="1">
            <a:off x="1210213" y="1229309"/>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01</a:t>
            </a:r>
            <a:endParaRPr sz="3000">
              <a:solidFill>
                <a:schemeClr val="lt1"/>
              </a:solidFill>
            </a:endParaRPr>
          </a:p>
        </p:txBody>
      </p:sp>
      <p:sp>
        <p:nvSpPr>
          <p:cNvPr id="254" name="Google Shape;254;p40"/>
          <p:cNvSpPr txBox="1">
            <a:spLocks noGrp="1"/>
          </p:cNvSpPr>
          <p:nvPr>
            <p:ph type="ctrTitle"/>
          </p:nvPr>
        </p:nvSpPr>
        <p:spPr>
          <a:xfrm flipH="1">
            <a:off x="1210213" y="2284430"/>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02</a:t>
            </a:r>
            <a:endParaRPr sz="3000">
              <a:solidFill>
                <a:schemeClr val="lt1"/>
              </a:solidFill>
            </a:endParaRPr>
          </a:p>
        </p:txBody>
      </p:sp>
      <p:sp>
        <p:nvSpPr>
          <p:cNvPr id="255" name="Google Shape;255;p40"/>
          <p:cNvSpPr txBox="1">
            <a:spLocks noGrp="1"/>
          </p:cNvSpPr>
          <p:nvPr>
            <p:ph type="ctrTitle"/>
          </p:nvPr>
        </p:nvSpPr>
        <p:spPr>
          <a:xfrm flipH="1">
            <a:off x="1210213" y="3371450"/>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03</a:t>
            </a:r>
            <a:endParaRPr sz="3000">
              <a:solidFill>
                <a:schemeClr val="lt1"/>
              </a:solidFill>
            </a:endParaRPr>
          </a:p>
        </p:txBody>
      </p:sp>
      <p:sp>
        <p:nvSpPr>
          <p:cNvPr id="9" name="TextBox 8"/>
          <p:cNvSpPr txBox="1"/>
          <p:nvPr/>
        </p:nvSpPr>
        <p:spPr>
          <a:xfrm>
            <a:off x="539552" y="483518"/>
            <a:ext cx="4589718" cy="769441"/>
          </a:xfrm>
          <a:prstGeom prst="rect">
            <a:avLst/>
          </a:prstGeom>
          <a:noFill/>
        </p:spPr>
        <p:txBody>
          <a:bodyPr wrap="none" rtlCol="0">
            <a:spAutoFit/>
          </a:bodyPr>
          <a:lstStyle/>
          <a:p>
            <a:pPr marL="571500" indent="-571500">
              <a:buFont typeface="Arial" pitchFamily="34" charset="0"/>
              <a:buChar char="•"/>
            </a:pPr>
            <a:r>
              <a:rPr lang="en-IN" sz="4400" dirty="0">
                <a:latin typeface="Marvel" charset="0"/>
              </a:rPr>
              <a:t>Problem Statement</a:t>
            </a:r>
            <a:endParaRPr lang="en-GB" sz="4400" dirty="0">
              <a:latin typeface="Marvel" charset="0"/>
            </a:endParaRPr>
          </a:p>
        </p:txBody>
      </p:sp>
      <p:sp>
        <p:nvSpPr>
          <p:cNvPr id="11" name="TextBox 10"/>
          <p:cNvSpPr txBox="1"/>
          <p:nvPr/>
        </p:nvSpPr>
        <p:spPr>
          <a:xfrm>
            <a:off x="899592" y="1491630"/>
            <a:ext cx="6912768" cy="2831544"/>
          </a:xfrm>
          <a:prstGeom prst="rect">
            <a:avLst/>
          </a:prstGeom>
          <a:noFill/>
        </p:spPr>
        <p:txBody>
          <a:bodyPr wrap="square" rtlCol="0">
            <a:spAutoFit/>
          </a:bodyPr>
          <a:lstStyle/>
          <a:p>
            <a:pPr marL="285750" indent="-285750">
              <a:buFont typeface="Arial" pitchFamily="34" charset="0"/>
              <a:buChar char="•"/>
            </a:pPr>
            <a:r>
              <a:rPr lang="en-US" sz="1800" dirty="0"/>
              <a:t>Our Goal is to find appropriate solutions that can be economically implemented in aqua farms to solve this problem.</a:t>
            </a:r>
          </a:p>
          <a:p>
            <a:endParaRPr lang="en-US" sz="1800" dirty="0"/>
          </a:p>
          <a:p>
            <a:pPr marL="285750" indent="-285750">
              <a:buFont typeface="Arial" pitchFamily="34" charset="0"/>
              <a:buChar char="•"/>
            </a:pPr>
            <a:r>
              <a:rPr lang="en-US" sz="1800" dirty="0"/>
              <a:t>Here we have suggested various different solutions that we have came across through various research papers on the same.</a:t>
            </a:r>
          </a:p>
          <a:p>
            <a:endParaRPr lang="en-US" sz="1800" dirty="0"/>
          </a:p>
          <a:p>
            <a:pPr marL="285750" indent="-285750">
              <a:buFont typeface="Arial" pitchFamily="34" charset="0"/>
              <a:buChar char="•"/>
            </a:pPr>
            <a:r>
              <a:rPr lang="en-US" sz="1800" dirty="0"/>
              <a:t>We have also proposed a viable solution for the Wireless Controls of Motor Starter.</a:t>
            </a:r>
          </a:p>
          <a:p>
            <a:endParaRPr lang="en-US" sz="1600" dirty="0"/>
          </a:p>
        </p:txBody>
      </p:sp>
    </p:spTree>
    <p:extLst>
      <p:ext uri="{BB962C8B-B14F-4D97-AF65-F5344CB8AC3E}">
        <p14:creationId xmlns:p14="http://schemas.microsoft.com/office/powerpoint/2010/main" val="13596759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21" name="Google Shape;921;p80"/>
          <p:cNvSpPr/>
          <p:nvPr/>
        </p:nvSpPr>
        <p:spPr>
          <a:xfrm>
            <a:off x="-733426" y="915566"/>
            <a:ext cx="8401769" cy="2448272"/>
          </a:xfrm>
          <a:prstGeom prst="roundRect">
            <a:avLst>
              <a:gd name="adj" fmla="val 16667"/>
            </a:avLst>
          </a:prstGeom>
          <a:solidFill>
            <a:schemeClr val="lt2">
              <a:alpha val="60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80"/>
          <p:cNvSpPr txBox="1">
            <a:spLocks noGrp="1"/>
          </p:cNvSpPr>
          <p:nvPr>
            <p:ph type="title" idx="2"/>
          </p:nvPr>
        </p:nvSpPr>
        <p:spPr>
          <a:xfrm>
            <a:off x="-324544" y="1203598"/>
            <a:ext cx="7200800" cy="180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tx1"/>
                </a:solidFill>
              </a:rPr>
              <a:t>LITERATURE SURVEY</a:t>
            </a:r>
            <a:endParaRPr dirty="0">
              <a:solidFill>
                <a:schemeClr val="tx1"/>
              </a:solidFill>
            </a:endParaRPr>
          </a:p>
        </p:txBody>
      </p:sp>
      <p:sp>
        <p:nvSpPr>
          <p:cNvPr id="924" name="Google Shape;924;p80"/>
          <p:cNvSpPr txBox="1">
            <a:spLocks noGrp="1"/>
          </p:cNvSpPr>
          <p:nvPr>
            <p:ph type="title"/>
          </p:nvPr>
        </p:nvSpPr>
        <p:spPr>
          <a:xfrm>
            <a:off x="616850" y="3285289"/>
            <a:ext cx="3414600" cy="82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rPr>
              <a:t>70</a:t>
            </a:r>
            <a:r>
              <a:rPr lang="en">
                <a:solidFill>
                  <a:schemeClr val="lt1"/>
                </a:solidFill>
                <a:latin typeface="Dosis Light"/>
                <a:ea typeface="Dosis Light"/>
                <a:cs typeface="Dosis Light"/>
                <a:sym typeface="Dosis Light"/>
              </a:rPr>
              <a:t>%</a:t>
            </a:r>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idx="6"/>
          </p:nvPr>
        </p:nvSpPr>
        <p:spPr>
          <a:xfrm>
            <a:off x="495946" y="339502"/>
            <a:ext cx="8396534" cy="936104"/>
          </a:xfrm>
          <a:prstGeom prst="rect">
            <a:avLst/>
          </a:prstGeom>
        </p:spPr>
        <p:txBody>
          <a:bodyPr spcFirstLastPara="1" wrap="square" lIns="91425" tIns="91425" rIns="91425" bIns="91425" anchor="t" anchorCtr="0">
            <a:noAutofit/>
          </a:bodyPr>
          <a:lstStyle/>
          <a:p>
            <a:r>
              <a:rPr lang="en-US" sz="3200" dirty="0"/>
              <a:t>Smart System for Automatic AC Motor starter</a:t>
            </a:r>
            <a:br>
              <a:rPr lang="en-US" sz="3200" dirty="0"/>
            </a:br>
            <a:r>
              <a:rPr lang="en-US" sz="3200" dirty="0"/>
              <a:t>based on GSM</a:t>
            </a:r>
          </a:p>
        </p:txBody>
      </p:sp>
      <p:sp>
        <p:nvSpPr>
          <p:cNvPr id="3" name="TextBox 2"/>
          <p:cNvSpPr txBox="1"/>
          <p:nvPr/>
        </p:nvSpPr>
        <p:spPr>
          <a:xfrm>
            <a:off x="506780" y="1466880"/>
            <a:ext cx="7848168" cy="3354765"/>
          </a:xfrm>
          <a:prstGeom prst="rect">
            <a:avLst/>
          </a:prstGeom>
          <a:noFill/>
        </p:spPr>
        <p:txBody>
          <a:bodyPr wrap="square" rtlCol="0">
            <a:spAutoFit/>
          </a:bodyPr>
          <a:lstStyle/>
          <a:p>
            <a:pPr marL="285750" indent="-285750">
              <a:buFont typeface="Arial" panose="020B0604020202020204" pitchFamily="34" charset="0"/>
              <a:buChar char="•"/>
            </a:pPr>
            <a:r>
              <a:rPr lang="en-US" sz="1600" dirty="0"/>
              <a:t>In this paper, a smart system for automatic AC motor starter has been proposed based on GSM Technology. As we all know GSM is a widely used technology. A system is designed which can be used to switch the starter ON/OFF automatically and thereby the motor [1] .</a:t>
            </a:r>
          </a:p>
          <a:p>
            <a:pPr marL="285750" indent="-285750">
              <a:buFont typeface="Arial" panose="020B0604020202020204" pitchFamily="34" charset="0"/>
              <a:buChar char="•"/>
            </a:pPr>
            <a:r>
              <a:rPr lang="en-US" sz="1600" dirty="0"/>
              <a:t>This GSM Module based wireless motor starter is divided into three parts namely, Master Console, Slave/ Target Console and SEA-SAW transmission Mechanism[1]</a:t>
            </a:r>
          </a:p>
          <a:p>
            <a:pPr marL="285750" indent="-285750">
              <a:buFont typeface="Arial" panose="020B0604020202020204" pitchFamily="34" charset="0"/>
              <a:buChar char="•"/>
            </a:pPr>
            <a:r>
              <a:rPr lang="en-US" sz="1600" dirty="0"/>
              <a:t>This project aims at conserving and using water optimally in agriculture with the use of IoT. Also reducing the redundancy caused due to improper irrigation methods. It gives a system that automatically using GSM and with the help of Automatic AC Motor starters, will control the action of the Water irrigation systems[1][3]. It also outlines the importance of efficient methods for irrigation in their field</a:t>
            </a:r>
            <a:r>
              <a:rPr lang="en-US" sz="2000" dirty="0"/>
              <a:t>.</a:t>
            </a:r>
            <a:endParaRPr lang="en-IN" sz="20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idx="6"/>
          </p:nvPr>
        </p:nvSpPr>
        <p:spPr>
          <a:xfrm>
            <a:off x="611560" y="339502"/>
            <a:ext cx="5832648" cy="936104"/>
          </a:xfrm>
          <a:prstGeom prst="rect">
            <a:avLst/>
          </a:prstGeom>
        </p:spPr>
        <p:txBody>
          <a:bodyPr spcFirstLastPara="1" wrap="square" lIns="91425" tIns="91425" rIns="91425" bIns="91425" anchor="t" anchorCtr="0">
            <a:noAutofit/>
          </a:bodyPr>
          <a:lstStyle/>
          <a:p>
            <a:pPr lvl="0"/>
            <a:r>
              <a:rPr lang="en-US" dirty="0"/>
              <a:t>A Step towards Home Automation using IOT</a:t>
            </a:r>
            <a:endParaRPr dirty="0"/>
          </a:p>
        </p:txBody>
      </p:sp>
      <p:sp>
        <p:nvSpPr>
          <p:cNvPr id="3" name="TextBox 2"/>
          <p:cNvSpPr txBox="1"/>
          <p:nvPr/>
        </p:nvSpPr>
        <p:spPr>
          <a:xfrm>
            <a:off x="506780" y="1466880"/>
            <a:ext cx="7848168" cy="3539430"/>
          </a:xfrm>
          <a:prstGeom prst="rect">
            <a:avLst/>
          </a:prstGeom>
          <a:noFill/>
        </p:spPr>
        <p:txBody>
          <a:bodyPr wrap="square" rtlCol="0">
            <a:spAutoFit/>
          </a:bodyPr>
          <a:lstStyle/>
          <a:p>
            <a:pPr marL="285750" indent="-285750">
              <a:buFont typeface="Arial" pitchFamily="34" charset="0"/>
              <a:buChar char="•"/>
            </a:pPr>
            <a:r>
              <a:rPr lang="en-US" sz="1600" dirty="0"/>
              <a:t>This paper aims at developing a home automation system based on IoT using a </a:t>
            </a:r>
            <a:r>
              <a:rPr lang="en-US" sz="1600" dirty="0" err="1"/>
              <a:t>WiFi</a:t>
            </a:r>
            <a:r>
              <a:rPr lang="en-US" sz="1600" dirty="0"/>
              <a:t> based micro controller. So in this paper the authors have described in great length the importance of transforming our homes into smart homes by embedding our appliances such as TV, Fans, Lights, ACs </a:t>
            </a:r>
            <a:r>
              <a:rPr lang="en-US" sz="1600" dirty="0" err="1"/>
              <a:t>etc</a:t>
            </a:r>
            <a:r>
              <a:rPr lang="en-US" sz="1600" dirty="0"/>
              <a:t> with micro controllers thus making them smart appliances[2]. </a:t>
            </a:r>
          </a:p>
          <a:p>
            <a:pPr marL="285750" indent="-285750">
              <a:buFont typeface="Arial" pitchFamily="34" charset="0"/>
              <a:buChar char="•"/>
            </a:pPr>
            <a:r>
              <a:rPr lang="en-US" sz="1600" dirty="0"/>
              <a:t>The paper highlights the importance of moving away from physical switches to controlling all the electrical devices in our homes from one single mobile application. This would bring in greater control and comfort to the user as they don’t have to manually switch ON/OFF the buttons rather they can control the entire system, everything in their house through a few clicks on the Mobile Application.</a:t>
            </a:r>
          </a:p>
          <a:p>
            <a:pPr marL="285750" indent="-285750">
              <a:buFont typeface="Arial" pitchFamily="34" charset="0"/>
              <a:buChar char="•"/>
            </a:pPr>
            <a:r>
              <a:rPr lang="en-US" sz="1600" dirty="0"/>
              <a:t>It highlights the importance of minimizing human efforts to operate appliances such as Washing Machine, Water Heaters etc. The controlling device can instead even be a smart watch on your wrists.</a:t>
            </a:r>
          </a:p>
        </p:txBody>
      </p:sp>
    </p:spTree>
    <p:extLst>
      <p:ext uri="{BB962C8B-B14F-4D97-AF65-F5344CB8AC3E}">
        <p14:creationId xmlns:p14="http://schemas.microsoft.com/office/powerpoint/2010/main" val="13514851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idx="6"/>
          </p:nvPr>
        </p:nvSpPr>
        <p:spPr>
          <a:xfrm>
            <a:off x="611560" y="339502"/>
            <a:ext cx="5832648" cy="936104"/>
          </a:xfrm>
          <a:prstGeom prst="rect">
            <a:avLst/>
          </a:prstGeom>
        </p:spPr>
        <p:txBody>
          <a:bodyPr spcFirstLastPara="1" wrap="square" lIns="91425" tIns="91425" rIns="91425" bIns="91425" anchor="t" anchorCtr="0">
            <a:noAutofit/>
          </a:bodyPr>
          <a:lstStyle/>
          <a:p>
            <a:pPr lvl="0"/>
            <a:r>
              <a:rPr lang="en-US" dirty="0"/>
              <a:t>A Step towards Home Automation using IOT</a:t>
            </a:r>
            <a:endParaRPr dirty="0"/>
          </a:p>
        </p:txBody>
      </p:sp>
      <p:sp>
        <p:nvSpPr>
          <p:cNvPr id="3" name="TextBox 2"/>
          <p:cNvSpPr txBox="1"/>
          <p:nvPr/>
        </p:nvSpPr>
        <p:spPr>
          <a:xfrm>
            <a:off x="506780" y="1466880"/>
            <a:ext cx="7848168" cy="3539430"/>
          </a:xfrm>
          <a:prstGeom prst="rect">
            <a:avLst/>
          </a:prstGeom>
          <a:noFill/>
        </p:spPr>
        <p:txBody>
          <a:bodyPr wrap="square" rtlCol="0">
            <a:spAutoFit/>
          </a:bodyPr>
          <a:lstStyle/>
          <a:p>
            <a:pPr marL="285750" indent="-285750">
              <a:buFont typeface="Arial" pitchFamily="34" charset="0"/>
              <a:buChar char="•"/>
            </a:pPr>
            <a:r>
              <a:rPr lang="en-US" sz="1600" dirty="0"/>
              <a:t>The proposed system in this particular paper consists of web server, web interface, database, </a:t>
            </a:r>
            <a:r>
              <a:rPr lang="en-US" sz="1600" dirty="0" err="1"/>
              <a:t>NodeMCU</a:t>
            </a:r>
            <a:r>
              <a:rPr lang="en-US" sz="1600" dirty="0"/>
              <a:t> and Solid State Relays. The web server used here runs on NodeJS which in turn is running of AWS (Amazon Web Services) a cloud platform used by many people to automate as well as offload their work load. </a:t>
            </a:r>
          </a:p>
          <a:p>
            <a:pPr marL="285750" indent="-285750">
              <a:buFont typeface="Arial" pitchFamily="34" charset="0"/>
              <a:buChar char="•"/>
            </a:pPr>
            <a:r>
              <a:rPr lang="en-US" sz="1600" dirty="0"/>
              <a:t>Initially the micro controller connects to the </a:t>
            </a:r>
            <a:r>
              <a:rPr lang="en-US" sz="1600" dirty="0" err="1"/>
              <a:t>WiFi</a:t>
            </a:r>
            <a:r>
              <a:rPr lang="en-US" sz="1600" dirty="0"/>
              <a:t> using the </a:t>
            </a:r>
            <a:r>
              <a:rPr lang="en-US" sz="1600" dirty="0" err="1"/>
              <a:t>ssid</a:t>
            </a:r>
            <a:r>
              <a:rPr lang="en-US" sz="1600" dirty="0"/>
              <a:t> and password and then as soon as it gets connected starts requesting for the operational status of the devices[2]. </a:t>
            </a:r>
          </a:p>
          <a:p>
            <a:pPr marL="285750" indent="-285750">
              <a:buFont typeface="Arial" pitchFamily="34" charset="0"/>
              <a:buChar char="•"/>
            </a:pPr>
            <a:r>
              <a:rPr lang="en-US" sz="1600" dirty="0"/>
              <a:t>The proposed system in this particular paper consists of web server, web interface, database, </a:t>
            </a:r>
            <a:r>
              <a:rPr lang="en-US" sz="1600" dirty="0" err="1"/>
              <a:t>NodeMCU</a:t>
            </a:r>
            <a:r>
              <a:rPr lang="en-US" sz="1600" dirty="0"/>
              <a:t> and Solid State Relays. The web server used here runs on NodeJS which in turn is running of AWS (Amazon Web Services) a cloud platform used by many people to automate as well as offload their work load. </a:t>
            </a:r>
          </a:p>
          <a:p>
            <a:pPr marL="285750" indent="-285750">
              <a:buFont typeface="Arial" pitchFamily="34" charset="0"/>
              <a:buChar char="•"/>
            </a:pPr>
            <a:r>
              <a:rPr lang="en-US" sz="1600" dirty="0"/>
              <a:t>Initially the micro controller connects to the </a:t>
            </a:r>
            <a:r>
              <a:rPr lang="en-US" sz="1600" dirty="0" err="1"/>
              <a:t>WiFi</a:t>
            </a:r>
            <a:r>
              <a:rPr lang="en-US" sz="1600" dirty="0"/>
              <a:t> using the </a:t>
            </a:r>
            <a:r>
              <a:rPr lang="en-US" sz="1600" dirty="0" err="1"/>
              <a:t>ssid</a:t>
            </a:r>
            <a:r>
              <a:rPr lang="en-US" sz="1600" dirty="0"/>
              <a:t> and password and then as soon as it gets connected starts requesting for the operational status of the devices[2]. </a:t>
            </a:r>
          </a:p>
        </p:txBody>
      </p:sp>
    </p:spTree>
    <p:extLst>
      <p:ext uri="{BB962C8B-B14F-4D97-AF65-F5344CB8AC3E}">
        <p14:creationId xmlns:p14="http://schemas.microsoft.com/office/powerpoint/2010/main" val="29261012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idx="6"/>
          </p:nvPr>
        </p:nvSpPr>
        <p:spPr>
          <a:xfrm>
            <a:off x="611559" y="339502"/>
            <a:ext cx="8028745" cy="936104"/>
          </a:xfrm>
          <a:prstGeom prst="rect">
            <a:avLst/>
          </a:prstGeom>
        </p:spPr>
        <p:txBody>
          <a:bodyPr spcFirstLastPara="1" wrap="square" lIns="91425" tIns="91425" rIns="91425" bIns="91425" anchor="t" anchorCtr="0">
            <a:noAutofit/>
          </a:bodyPr>
          <a:lstStyle/>
          <a:p>
            <a:pPr lvl="0"/>
            <a:r>
              <a:rPr lang="en-US" dirty="0"/>
              <a:t>Research on water-saving irrigation automatic</a:t>
            </a:r>
            <a:br>
              <a:rPr lang="en-US" dirty="0"/>
            </a:br>
            <a:r>
              <a:rPr lang="en-US" dirty="0"/>
              <a:t>control system based on Internet of things</a:t>
            </a:r>
            <a:endParaRPr dirty="0"/>
          </a:p>
        </p:txBody>
      </p:sp>
      <p:sp>
        <p:nvSpPr>
          <p:cNvPr id="3" name="TextBox 2"/>
          <p:cNvSpPr txBox="1"/>
          <p:nvPr/>
        </p:nvSpPr>
        <p:spPr>
          <a:xfrm>
            <a:off x="506780" y="1466880"/>
            <a:ext cx="7848168" cy="3539430"/>
          </a:xfrm>
          <a:prstGeom prst="rect">
            <a:avLst/>
          </a:prstGeom>
          <a:noFill/>
        </p:spPr>
        <p:txBody>
          <a:bodyPr wrap="square" rtlCol="0">
            <a:spAutoFit/>
          </a:bodyPr>
          <a:lstStyle/>
          <a:p>
            <a:pPr marL="285750" indent="-285750">
              <a:buFont typeface="Arial" pitchFamily="34" charset="0"/>
              <a:buChar char="•"/>
            </a:pPr>
            <a:r>
              <a:rPr lang="en-US" sz="1600" dirty="0"/>
              <a:t>This paper focuses on irrigation water usage and using it effectively. The paper discusses the design of wireless sensor networks along with use of Internet on farmland for automated control of irrigation systems. In this paper the technology used in Wireless Sensor Networks along with ZigBee[3]. A great amount of emphasis is on the routing protocol of sensor network nodes to achieve the system hardware and software design, middleware as well as applications namely mobile phone or wireless internet of things application.</a:t>
            </a:r>
          </a:p>
          <a:p>
            <a:pPr marL="285750" indent="-285750">
              <a:buFont typeface="Arial" pitchFamily="34" charset="0"/>
              <a:buChar char="•"/>
            </a:pPr>
            <a:r>
              <a:rPr lang="en-US" sz="1600" dirty="0"/>
              <a:t>The core technology mentioned in the paper discusses ZigBee. ZigBee is a low heterogenous, low power and data rate, low capital, highly reliable technology. It has a large network capacity along with two-way communication that is full-duplex communication. By using Zigbee technology the authors claim that they could bring down the exorbitant cost in cable communication. It brings in greater flexibility, and expansibility ultimately saving human resources according to the authors. The System uses </a:t>
            </a:r>
            <a:r>
              <a:rPr lang="en-US" sz="1600" dirty="0" err="1"/>
              <a:t>singlechip</a:t>
            </a:r>
            <a:r>
              <a:rPr lang="en-US" sz="1600" dirty="0"/>
              <a:t> control center, router nodes wireless[3].</a:t>
            </a:r>
          </a:p>
        </p:txBody>
      </p:sp>
    </p:spTree>
    <p:extLst>
      <p:ext uri="{BB962C8B-B14F-4D97-AF65-F5344CB8AC3E}">
        <p14:creationId xmlns:p14="http://schemas.microsoft.com/office/powerpoint/2010/main" val="3025844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4" name="Google Shape;174;p33"/>
          <p:cNvSpPr txBox="1">
            <a:spLocks noGrp="1"/>
          </p:cNvSpPr>
          <p:nvPr>
            <p:ph type="title" idx="3"/>
          </p:nvPr>
        </p:nvSpPr>
        <p:spPr>
          <a:xfrm>
            <a:off x="4171050" y="344700"/>
            <a:ext cx="4345200" cy="745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TABLE OF CONTENTS</a:t>
            </a:r>
            <a:endParaRPr/>
          </a:p>
        </p:txBody>
      </p:sp>
      <p:sp>
        <p:nvSpPr>
          <p:cNvPr id="175" name="Google Shape;175;p33"/>
          <p:cNvSpPr txBox="1">
            <a:spLocks noGrp="1"/>
          </p:cNvSpPr>
          <p:nvPr>
            <p:ph type="title"/>
          </p:nvPr>
        </p:nvSpPr>
        <p:spPr>
          <a:xfrm flipH="1">
            <a:off x="7371849" y="2213425"/>
            <a:ext cx="13236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79" name="Google Shape;179;p33"/>
          <p:cNvSpPr txBox="1">
            <a:spLocks noGrp="1"/>
          </p:cNvSpPr>
          <p:nvPr>
            <p:ph type="subTitle" idx="6"/>
          </p:nvPr>
        </p:nvSpPr>
        <p:spPr>
          <a:xfrm flipH="1">
            <a:off x="2078080" y="1905938"/>
            <a:ext cx="3130200" cy="74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180" name="Google Shape;180;p33"/>
          <p:cNvSpPr txBox="1">
            <a:spLocks noGrp="1"/>
          </p:cNvSpPr>
          <p:nvPr>
            <p:ph type="subTitle" idx="7"/>
          </p:nvPr>
        </p:nvSpPr>
        <p:spPr>
          <a:xfrm>
            <a:off x="4937982" y="1905938"/>
            <a:ext cx="2157000" cy="745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Literature Survey</a:t>
            </a:r>
            <a:endParaRPr dirty="0"/>
          </a:p>
        </p:txBody>
      </p:sp>
      <p:sp>
        <p:nvSpPr>
          <p:cNvPr id="181" name="Google Shape;181;p33"/>
          <p:cNvSpPr txBox="1">
            <a:spLocks noGrp="1"/>
          </p:cNvSpPr>
          <p:nvPr>
            <p:ph type="subTitle" idx="8"/>
          </p:nvPr>
        </p:nvSpPr>
        <p:spPr>
          <a:xfrm flipH="1">
            <a:off x="2078080" y="3156197"/>
            <a:ext cx="31302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Statement</a:t>
            </a:r>
            <a:endParaRPr dirty="0"/>
          </a:p>
        </p:txBody>
      </p:sp>
      <p:sp>
        <p:nvSpPr>
          <p:cNvPr id="182" name="Google Shape;182;p33"/>
          <p:cNvSpPr txBox="1">
            <a:spLocks noGrp="1"/>
          </p:cNvSpPr>
          <p:nvPr>
            <p:ph type="subTitle" idx="9"/>
          </p:nvPr>
        </p:nvSpPr>
        <p:spPr>
          <a:xfrm>
            <a:off x="5148064" y="3147814"/>
            <a:ext cx="1938000" cy="825623"/>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Proposed Implementation</a:t>
            </a:r>
            <a:endParaRPr dirty="0"/>
          </a:p>
        </p:txBody>
      </p:sp>
      <p:sp>
        <p:nvSpPr>
          <p:cNvPr id="183" name="Google Shape;183;p33"/>
          <p:cNvSpPr txBox="1">
            <a:spLocks noGrp="1"/>
          </p:cNvSpPr>
          <p:nvPr>
            <p:ph type="title" idx="13"/>
          </p:nvPr>
        </p:nvSpPr>
        <p:spPr>
          <a:xfrm>
            <a:off x="430634" y="3188375"/>
            <a:ext cx="1323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84" name="Google Shape;184;p33"/>
          <p:cNvSpPr txBox="1">
            <a:spLocks noGrp="1"/>
          </p:cNvSpPr>
          <p:nvPr>
            <p:ph type="title" idx="14"/>
          </p:nvPr>
        </p:nvSpPr>
        <p:spPr>
          <a:xfrm flipH="1">
            <a:off x="7424864" y="3188375"/>
            <a:ext cx="13236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85" name="Google Shape;185;p33"/>
          <p:cNvSpPr txBox="1">
            <a:spLocks noGrp="1"/>
          </p:cNvSpPr>
          <p:nvPr>
            <p:ph type="title" idx="15"/>
          </p:nvPr>
        </p:nvSpPr>
        <p:spPr>
          <a:xfrm>
            <a:off x="430634" y="2213414"/>
            <a:ext cx="1323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idx="6"/>
          </p:nvPr>
        </p:nvSpPr>
        <p:spPr>
          <a:xfrm>
            <a:off x="611559" y="339502"/>
            <a:ext cx="8028745" cy="936104"/>
          </a:xfrm>
          <a:prstGeom prst="rect">
            <a:avLst/>
          </a:prstGeom>
        </p:spPr>
        <p:txBody>
          <a:bodyPr spcFirstLastPara="1" wrap="square" lIns="91425" tIns="91425" rIns="91425" bIns="91425" anchor="t" anchorCtr="0">
            <a:noAutofit/>
          </a:bodyPr>
          <a:lstStyle/>
          <a:p>
            <a:pPr lvl="0"/>
            <a:r>
              <a:rPr lang="en-US" dirty="0"/>
              <a:t>Research on water-saving irrigation automatic</a:t>
            </a:r>
            <a:br>
              <a:rPr lang="en-US" dirty="0"/>
            </a:br>
            <a:r>
              <a:rPr lang="en-US" dirty="0"/>
              <a:t>control system based on Internet of things</a:t>
            </a:r>
            <a:endParaRPr dirty="0"/>
          </a:p>
        </p:txBody>
      </p:sp>
      <p:sp>
        <p:nvSpPr>
          <p:cNvPr id="3" name="TextBox 2"/>
          <p:cNvSpPr txBox="1"/>
          <p:nvPr/>
        </p:nvSpPr>
        <p:spPr>
          <a:xfrm>
            <a:off x="506780" y="1466880"/>
            <a:ext cx="7848168" cy="2308324"/>
          </a:xfrm>
          <a:prstGeom prst="rect">
            <a:avLst/>
          </a:prstGeom>
          <a:noFill/>
        </p:spPr>
        <p:txBody>
          <a:bodyPr wrap="square" rtlCol="0">
            <a:spAutoFit/>
          </a:bodyPr>
          <a:lstStyle/>
          <a:p>
            <a:pPr marL="285750" indent="-285750">
              <a:buFont typeface="Arial" pitchFamily="34" charset="0"/>
              <a:buChar char="•"/>
            </a:pPr>
            <a:r>
              <a:rPr lang="en-US" sz="1600" dirty="0"/>
              <a:t>Many sensors are connected to the </a:t>
            </a:r>
            <a:r>
              <a:rPr lang="en-US" sz="1600" dirty="0" err="1"/>
              <a:t>mcu</a:t>
            </a:r>
            <a:r>
              <a:rPr lang="en-US" sz="1600" dirty="0"/>
              <a:t> such as </a:t>
            </a:r>
            <a:r>
              <a:rPr lang="en-US" sz="1600" dirty="0" err="1"/>
              <a:t>temprature</a:t>
            </a:r>
            <a:r>
              <a:rPr lang="en-US" sz="1600" dirty="0"/>
              <a:t>, humidity, soil moisture information etc. This is very crucial as all the values of the sensors are processed in the </a:t>
            </a:r>
            <a:r>
              <a:rPr lang="en-US" sz="1600" dirty="0" err="1"/>
              <a:t>mcu</a:t>
            </a:r>
            <a:r>
              <a:rPr lang="en-US" sz="1600" dirty="0"/>
              <a:t> and/or in the cloud and an appropriate action is performed on the basis of the evaluation of these readings.</a:t>
            </a:r>
          </a:p>
          <a:p>
            <a:pPr marL="285750" indent="-285750">
              <a:buFont typeface="Arial" pitchFamily="34" charset="0"/>
              <a:buChar char="•"/>
            </a:pPr>
            <a:r>
              <a:rPr lang="en-US" sz="1600" dirty="0"/>
              <a:t>The main achievement of the system is that it can record all the values from the sensor such as soil water content and based on these stored data further data analysis can be performed that may shed light on many of the hidden problems with the irrigation and help in proper sustainability of the soil[1][3]. It also senses PH value, EC (Conductivity) value etc.</a:t>
            </a:r>
          </a:p>
        </p:txBody>
      </p:sp>
    </p:spTree>
    <p:extLst>
      <p:ext uri="{BB962C8B-B14F-4D97-AF65-F5344CB8AC3E}">
        <p14:creationId xmlns:p14="http://schemas.microsoft.com/office/powerpoint/2010/main" val="26752621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21" name="Google Shape;921;p80"/>
          <p:cNvSpPr/>
          <p:nvPr/>
        </p:nvSpPr>
        <p:spPr>
          <a:xfrm>
            <a:off x="-733426" y="915566"/>
            <a:ext cx="8401769" cy="2448272"/>
          </a:xfrm>
          <a:prstGeom prst="roundRect">
            <a:avLst>
              <a:gd name="adj" fmla="val 16667"/>
            </a:avLst>
          </a:prstGeom>
          <a:solidFill>
            <a:schemeClr val="lt2">
              <a:alpha val="60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80"/>
          <p:cNvSpPr txBox="1">
            <a:spLocks noGrp="1"/>
          </p:cNvSpPr>
          <p:nvPr>
            <p:ph type="title" idx="2"/>
          </p:nvPr>
        </p:nvSpPr>
        <p:spPr>
          <a:xfrm>
            <a:off x="-36512" y="1239602"/>
            <a:ext cx="7344816" cy="180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tx1"/>
                </a:solidFill>
              </a:rPr>
              <a:t>PROPOSED SYSTSTEM</a:t>
            </a:r>
            <a:endParaRPr dirty="0">
              <a:solidFill>
                <a:schemeClr val="tx1"/>
              </a:solidFill>
            </a:endParaRPr>
          </a:p>
        </p:txBody>
      </p:sp>
      <p:sp>
        <p:nvSpPr>
          <p:cNvPr id="924" name="Google Shape;924;p80"/>
          <p:cNvSpPr txBox="1">
            <a:spLocks noGrp="1"/>
          </p:cNvSpPr>
          <p:nvPr>
            <p:ph type="title"/>
          </p:nvPr>
        </p:nvSpPr>
        <p:spPr>
          <a:xfrm>
            <a:off x="616850" y="3285289"/>
            <a:ext cx="3414600" cy="82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rPr>
              <a:t>70</a:t>
            </a:r>
            <a:r>
              <a:rPr lang="en">
                <a:solidFill>
                  <a:schemeClr val="lt1"/>
                </a:solidFill>
                <a:latin typeface="Dosis Light"/>
                <a:ea typeface="Dosis Light"/>
                <a:cs typeface="Dosis Light"/>
                <a:sym typeface="Dosis Light"/>
              </a:rPr>
              <a:t>%</a:t>
            </a:r>
            <a:endParaRPr>
              <a:solidFill>
                <a:schemeClr val="lt1"/>
              </a:solidFill>
            </a:endParaRPr>
          </a:p>
        </p:txBody>
      </p:sp>
    </p:spTree>
    <p:extLst>
      <p:ext uri="{BB962C8B-B14F-4D97-AF65-F5344CB8AC3E}">
        <p14:creationId xmlns:p14="http://schemas.microsoft.com/office/powerpoint/2010/main" val="4975969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idx="6"/>
          </p:nvPr>
        </p:nvSpPr>
        <p:spPr>
          <a:xfrm>
            <a:off x="557627" y="194025"/>
            <a:ext cx="8028745" cy="936104"/>
          </a:xfrm>
          <a:prstGeom prst="rect">
            <a:avLst/>
          </a:prstGeom>
        </p:spPr>
        <p:txBody>
          <a:bodyPr spcFirstLastPara="1" wrap="square" lIns="91425" tIns="91425" rIns="91425" bIns="91425" anchor="t" anchorCtr="0">
            <a:noAutofit/>
          </a:bodyPr>
          <a:lstStyle/>
          <a:p>
            <a:pPr lvl="0"/>
            <a:r>
              <a:rPr lang="en-IN" dirty="0"/>
              <a:t>Block Diagram:</a:t>
            </a:r>
            <a:endParaRPr dirty="0"/>
          </a:p>
        </p:txBody>
      </p:sp>
      <p:sp>
        <p:nvSpPr>
          <p:cNvPr id="2" name="AutoShape 2">
            <a:extLst>
              <a:ext uri="{FF2B5EF4-FFF2-40B4-BE49-F238E27FC236}">
                <a16:creationId xmlns:a16="http://schemas.microsoft.com/office/drawing/2014/main" id="{96AFDFD2-4A0F-482B-6F69-93ED4FCB889E}"/>
              </a:ext>
            </a:extLst>
          </p:cNvPr>
          <p:cNvSpPr>
            <a:spLocks noChangeAspect="1" noChangeArrowheads="1"/>
          </p:cNvSpPr>
          <p:nvPr/>
        </p:nvSpPr>
        <p:spPr bwMode="auto">
          <a:xfrm>
            <a:off x="1259632" y="267494"/>
            <a:ext cx="5616624" cy="561662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1799B6CB-9954-B640-DA2E-A7F26ADB6954}"/>
              </a:ext>
            </a:extLst>
          </p:cNvPr>
          <p:cNvPicPr>
            <a:picLocks noChangeAspect="1"/>
          </p:cNvPicPr>
          <p:nvPr/>
        </p:nvPicPr>
        <p:blipFill>
          <a:blip r:embed="rId3"/>
          <a:stretch>
            <a:fillRect/>
          </a:stretch>
        </p:blipFill>
        <p:spPr>
          <a:xfrm>
            <a:off x="3131840" y="555527"/>
            <a:ext cx="4536504" cy="4393948"/>
          </a:xfrm>
          <a:prstGeom prst="rect">
            <a:avLst/>
          </a:prstGeom>
        </p:spPr>
      </p:pic>
    </p:spTree>
    <p:extLst>
      <p:ext uri="{BB962C8B-B14F-4D97-AF65-F5344CB8AC3E}">
        <p14:creationId xmlns:p14="http://schemas.microsoft.com/office/powerpoint/2010/main" val="16769329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p:nvPr>
        </p:nvSpPr>
        <p:spPr>
          <a:prstGeom prst="rect">
            <a:avLst/>
          </a:prstGeom>
        </p:spPr>
        <p:txBody>
          <a:bodyPr spcFirstLastPara="1" wrap="square" lIns="91425" tIns="91425" rIns="91425" bIns="91425" anchor="t" anchorCtr="0">
            <a:noAutofit/>
          </a:bodyPr>
          <a:lstStyle/>
          <a:p>
            <a:pPr lvl="0" algn="l" rtl="0">
              <a:spcBef>
                <a:spcPts val="0"/>
              </a:spcBef>
              <a:spcAft>
                <a:spcPts val="0"/>
              </a:spcAft>
            </a:pPr>
            <a:r>
              <a:rPr lang="en-IN" sz="2400" b="0" dirty="0">
                <a:latin typeface="+mn-lt"/>
              </a:rPr>
              <a:t>.</a:t>
            </a:r>
            <a:br>
              <a:rPr lang="en-IN" sz="2400" b="0" dirty="0">
                <a:latin typeface="+mn-lt"/>
              </a:rPr>
            </a:br>
            <a:br>
              <a:rPr lang="en-IN" sz="2400" b="0" dirty="0">
                <a:latin typeface="+mn-lt"/>
              </a:rPr>
            </a:br>
            <a:br>
              <a:rPr lang="en-IN" sz="2400" b="0" dirty="0">
                <a:latin typeface="+mn-lt"/>
              </a:rPr>
            </a:br>
            <a:br>
              <a:rPr lang="en-IN" sz="2400" b="0" dirty="0">
                <a:latin typeface="+mn-lt"/>
              </a:rPr>
            </a:br>
            <a:endParaRPr sz="2400" b="0" dirty="0">
              <a:latin typeface="+mn-lt"/>
            </a:endParaRPr>
          </a:p>
        </p:txBody>
      </p:sp>
      <p:sp>
        <p:nvSpPr>
          <p:cNvPr id="2" name="Subtitle 1"/>
          <p:cNvSpPr>
            <a:spLocks noGrp="1"/>
          </p:cNvSpPr>
          <p:nvPr>
            <p:ph type="subTitle" idx="1"/>
          </p:nvPr>
        </p:nvSpPr>
        <p:spPr>
          <a:xfrm flipH="1">
            <a:off x="1043608" y="1059582"/>
            <a:ext cx="7570570" cy="3596662"/>
          </a:xfrm>
        </p:spPr>
        <p:txBody>
          <a:bodyPr/>
          <a:lstStyle/>
          <a:p>
            <a:pPr algn="l">
              <a:buFont typeface="Arial" pitchFamily="34" charset="0"/>
              <a:buChar char="•"/>
            </a:pPr>
            <a:r>
              <a:rPr lang="en-IN" sz="2000" dirty="0">
                <a:latin typeface="+mj-lt"/>
              </a:rPr>
              <a:t>We propose to use ESP32 </a:t>
            </a:r>
            <a:r>
              <a:rPr lang="en-IN" sz="2000" dirty="0" err="1">
                <a:latin typeface="+mj-lt"/>
              </a:rPr>
              <a:t>WiFi</a:t>
            </a:r>
            <a:r>
              <a:rPr lang="en-IN" sz="2000" dirty="0">
                <a:latin typeface="+mj-lt"/>
              </a:rPr>
              <a:t> Module to control the relay which in turn controls the DOL Motor Starter.</a:t>
            </a:r>
            <a:br>
              <a:rPr lang="en-IN" sz="2000" dirty="0">
                <a:latin typeface="+mj-lt"/>
              </a:rPr>
            </a:br>
            <a:endParaRPr lang="en-IN" sz="2000" dirty="0">
              <a:latin typeface="+mj-lt"/>
            </a:endParaRPr>
          </a:p>
          <a:p>
            <a:pPr algn="l">
              <a:buFont typeface="Arial" pitchFamily="34" charset="0"/>
              <a:buChar char="•"/>
            </a:pPr>
            <a:r>
              <a:rPr lang="en-IN" sz="2000" dirty="0">
                <a:latin typeface="+mj-lt"/>
              </a:rPr>
              <a:t>This DOL Motor Starter will control a three phase motor which is used by the aerator. </a:t>
            </a:r>
          </a:p>
          <a:p>
            <a:pPr algn="l">
              <a:buFont typeface="Arial" pitchFamily="34" charset="0"/>
              <a:buChar char="•"/>
            </a:pPr>
            <a:endParaRPr lang="en-IN" sz="2000" dirty="0">
              <a:latin typeface="+mj-lt"/>
            </a:endParaRPr>
          </a:p>
          <a:p>
            <a:pPr algn="l">
              <a:buFont typeface="Arial" pitchFamily="34" charset="0"/>
              <a:buChar char="•"/>
            </a:pPr>
            <a:r>
              <a:rPr lang="en-IN" sz="2000" dirty="0">
                <a:latin typeface="+mj-lt"/>
              </a:rPr>
              <a:t>ESP can travel over 100-150 meters in real world tests. Hence we will form a ESP Mesh Network to connect the various nodes that are present in the field</a:t>
            </a:r>
            <a:endParaRPr lang="en-GB" sz="2000" dirty="0">
              <a:latin typeface="+mj-lt"/>
            </a:endParaRPr>
          </a:p>
        </p:txBody>
      </p:sp>
    </p:spTree>
    <p:extLst>
      <p:ext uri="{BB962C8B-B14F-4D97-AF65-F5344CB8AC3E}">
        <p14:creationId xmlns:p14="http://schemas.microsoft.com/office/powerpoint/2010/main" val="229050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 name="Subtitle 1"/>
          <p:cNvSpPr>
            <a:spLocks noGrp="1"/>
          </p:cNvSpPr>
          <p:nvPr>
            <p:ph type="subTitle" idx="1"/>
          </p:nvPr>
        </p:nvSpPr>
        <p:spPr>
          <a:xfrm flipH="1">
            <a:off x="899592" y="771550"/>
            <a:ext cx="7570570" cy="4032448"/>
          </a:xfrm>
        </p:spPr>
        <p:txBody>
          <a:bodyPr/>
          <a:lstStyle/>
          <a:p>
            <a:pPr algn="l">
              <a:buFont typeface="Arial" pitchFamily="34" charset="0"/>
              <a:buChar char="•"/>
            </a:pPr>
            <a:r>
              <a:rPr lang="en-IN" sz="2000" dirty="0">
                <a:latin typeface="+mj-lt"/>
              </a:rPr>
              <a:t>Mesh network will go through a gateway which is a ESP 32 gateway.</a:t>
            </a:r>
          </a:p>
          <a:p>
            <a:pPr algn="l">
              <a:buFont typeface="Arial" pitchFamily="34" charset="0"/>
              <a:buChar char="•"/>
            </a:pPr>
            <a:endParaRPr lang="en-IN" sz="2000" dirty="0">
              <a:latin typeface="+mj-lt"/>
            </a:endParaRPr>
          </a:p>
          <a:p>
            <a:pPr algn="l">
              <a:buFont typeface="Arial" pitchFamily="34" charset="0"/>
              <a:buChar char="•"/>
            </a:pPr>
            <a:r>
              <a:rPr lang="en-IN" sz="2000" dirty="0">
                <a:latin typeface="+mj-lt"/>
              </a:rPr>
              <a:t>This gateway is connected to internet and will help to transmit and receive the data to the cloud.</a:t>
            </a:r>
          </a:p>
          <a:p>
            <a:pPr algn="l">
              <a:buFont typeface="Arial" pitchFamily="34" charset="0"/>
              <a:buChar char="•"/>
            </a:pPr>
            <a:endParaRPr lang="en-IN" sz="2000" dirty="0">
              <a:latin typeface="+mj-lt"/>
            </a:endParaRPr>
          </a:p>
          <a:p>
            <a:pPr algn="l">
              <a:buFont typeface="Arial" pitchFamily="34" charset="0"/>
              <a:buChar char="•"/>
            </a:pPr>
            <a:r>
              <a:rPr lang="en-IN" sz="2000" dirty="0">
                <a:latin typeface="+mj-lt"/>
              </a:rPr>
              <a:t>ESP32 nodes in the mesh network will communicate with each other using ESPMESH Protocol.</a:t>
            </a:r>
          </a:p>
          <a:p>
            <a:pPr algn="l">
              <a:buFont typeface="Arial" pitchFamily="34" charset="0"/>
              <a:buChar char="•"/>
            </a:pPr>
            <a:r>
              <a:rPr lang="en-IN" sz="2000" dirty="0">
                <a:latin typeface="+mj-lt"/>
              </a:rPr>
              <a:t>It will transfer JSON data over the cloud using </a:t>
            </a:r>
            <a:r>
              <a:rPr lang="en-IN" sz="2000" dirty="0" err="1">
                <a:latin typeface="+mj-lt"/>
              </a:rPr>
              <a:t>WebSocket</a:t>
            </a:r>
            <a:r>
              <a:rPr lang="en-IN" sz="2000" dirty="0">
                <a:latin typeface="+mj-lt"/>
              </a:rPr>
              <a:t> or Rest API. </a:t>
            </a:r>
            <a:br>
              <a:rPr lang="en-IN" sz="2000" dirty="0">
                <a:latin typeface="+mj-lt"/>
              </a:rPr>
            </a:br>
            <a:endParaRPr lang="en-IN" sz="2000" dirty="0">
              <a:latin typeface="+mj-lt"/>
            </a:endParaRPr>
          </a:p>
        </p:txBody>
      </p:sp>
    </p:spTree>
    <p:extLst>
      <p:ext uri="{BB962C8B-B14F-4D97-AF65-F5344CB8AC3E}">
        <p14:creationId xmlns:p14="http://schemas.microsoft.com/office/powerpoint/2010/main" val="15346338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2567" y="3075806"/>
            <a:ext cx="1363663" cy="1112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96961" y="3507854"/>
            <a:ext cx="950077" cy="1438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1" name="Straight Arrow Connector 10"/>
          <p:cNvCxnSpPr>
            <a:cxnSpLocks/>
          </p:cNvCxnSpPr>
          <p:nvPr/>
        </p:nvCxnSpPr>
        <p:spPr>
          <a:xfrm flipH="1">
            <a:off x="2195736" y="2460451"/>
            <a:ext cx="864096" cy="739404"/>
          </a:xfrm>
          <a:prstGeom prst="straightConnector1">
            <a:avLst/>
          </a:prstGeom>
          <a:ln>
            <a:solidFill>
              <a:srgbClr val="C00000"/>
            </a:solidFill>
            <a:headEnd type="arrow"/>
            <a:tailEnd type="arrow"/>
          </a:ln>
        </p:spPr>
        <p:style>
          <a:lnRef idx="1">
            <a:schemeClr val="dk1"/>
          </a:lnRef>
          <a:fillRef idx="0">
            <a:schemeClr val="dk1"/>
          </a:fillRef>
          <a:effectRef idx="0">
            <a:schemeClr val="dk1"/>
          </a:effectRef>
          <a:fontRef idx="minor">
            <a:schemeClr val="tx1"/>
          </a:fontRef>
        </p:style>
      </p:cxnSp>
      <p:cxnSp>
        <p:nvCxnSpPr>
          <p:cNvPr id="17" name="Straight Arrow Connector 16"/>
          <p:cNvCxnSpPr>
            <a:cxnSpLocks/>
            <a:stCxn id="1028" idx="3"/>
          </p:cNvCxnSpPr>
          <p:nvPr/>
        </p:nvCxnSpPr>
        <p:spPr>
          <a:xfrm>
            <a:off x="2136230" y="3632225"/>
            <a:ext cx="2075730" cy="739725"/>
          </a:xfrm>
          <a:prstGeom prst="straightConnector1">
            <a:avLst/>
          </a:prstGeom>
          <a:ln>
            <a:solidFill>
              <a:srgbClr val="C00000"/>
            </a:solidFill>
            <a:headEnd type="arrow"/>
            <a:tailEnd type="arrow"/>
          </a:ln>
        </p:spPr>
        <p:style>
          <a:lnRef idx="1">
            <a:schemeClr val="dk1"/>
          </a:lnRef>
          <a:fillRef idx="0">
            <a:schemeClr val="dk1"/>
          </a:fillRef>
          <a:effectRef idx="0">
            <a:schemeClr val="dk1"/>
          </a:effectRef>
          <a:fontRef idx="minor">
            <a:schemeClr val="tx1"/>
          </a:fontRef>
        </p:style>
      </p:cxnSp>
      <p:sp>
        <p:nvSpPr>
          <p:cNvPr id="18" name="TextBox 17"/>
          <p:cNvSpPr txBox="1"/>
          <p:nvPr/>
        </p:nvSpPr>
        <p:spPr>
          <a:xfrm>
            <a:off x="1043608" y="4424213"/>
            <a:ext cx="936104" cy="307777"/>
          </a:xfrm>
          <a:prstGeom prst="rect">
            <a:avLst/>
          </a:prstGeom>
          <a:noFill/>
        </p:spPr>
        <p:txBody>
          <a:bodyPr wrap="square" rtlCol="0">
            <a:spAutoFit/>
          </a:bodyPr>
          <a:lstStyle/>
          <a:p>
            <a:r>
              <a:rPr lang="en-US" b="1" dirty="0">
                <a:solidFill>
                  <a:srgbClr val="C00000"/>
                </a:solidFill>
              </a:rPr>
              <a:t>Cloud</a:t>
            </a:r>
            <a:endParaRPr lang="en-GB" b="1" dirty="0">
              <a:solidFill>
                <a:srgbClr val="C00000"/>
              </a:solidFill>
            </a:endParaRPr>
          </a:p>
        </p:txBody>
      </p:sp>
      <p:sp>
        <p:nvSpPr>
          <p:cNvPr id="19" name="TextBox 18"/>
          <p:cNvSpPr txBox="1"/>
          <p:nvPr/>
        </p:nvSpPr>
        <p:spPr>
          <a:xfrm>
            <a:off x="5047038" y="4424213"/>
            <a:ext cx="1224136" cy="307777"/>
          </a:xfrm>
          <a:prstGeom prst="rect">
            <a:avLst/>
          </a:prstGeom>
          <a:noFill/>
        </p:spPr>
        <p:txBody>
          <a:bodyPr wrap="square" rtlCol="0">
            <a:spAutoFit/>
          </a:bodyPr>
          <a:lstStyle/>
          <a:p>
            <a:r>
              <a:rPr lang="en-US" b="1" dirty="0">
                <a:solidFill>
                  <a:srgbClr val="C00000"/>
                </a:solidFill>
              </a:rPr>
              <a:t>Smartphone</a:t>
            </a:r>
            <a:endParaRPr lang="en-GB" b="1" dirty="0">
              <a:solidFill>
                <a:srgbClr val="C00000"/>
              </a:solidFill>
            </a:endParaRPr>
          </a:p>
        </p:txBody>
      </p:sp>
      <p:pic>
        <p:nvPicPr>
          <p:cNvPr id="3" name="Picture 2">
            <a:extLst>
              <a:ext uri="{FF2B5EF4-FFF2-40B4-BE49-F238E27FC236}">
                <a16:creationId xmlns:a16="http://schemas.microsoft.com/office/drawing/2014/main" id="{44496D4B-C01F-FCEA-79D8-4DA454BF8380}"/>
              </a:ext>
            </a:extLst>
          </p:cNvPr>
          <p:cNvPicPr>
            <a:picLocks noChangeAspect="1"/>
          </p:cNvPicPr>
          <p:nvPr/>
        </p:nvPicPr>
        <p:blipFill rotWithShape="1">
          <a:blip r:embed="rId4"/>
          <a:srcRect l="3078"/>
          <a:stretch/>
        </p:blipFill>
        <p:spPr>
          <a:xfrm>
            <a:off x="3059832" y="346090"/>
            <a:ext cx="5472608" cy="2916061"/>
          </a:xfrm>
          <a:prstGeom prst="rect">
            <a:avLst/>
          </a:prstGeom>
        </p:spPr>
      </p:pic>
    </p:spTree>
    <p:extLst>
      <p:ext uri="{BB962C8B-B14F-4D97-AF65-F5344CB8AC3E}">
        <p14:creationId xmlns:p14="http://schemas.microsoft.com/office/powerpoint/2010/main" val="15134065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8862" y="1188243"/>
            <a:ext cx="7026275" cy="2767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D09397BC-EE58-C3CF-F016-D7FBA2326A56}"/>
              </a:ext>
            </a:extLst>
          </p:cNvPr>
          <p:cNvSpPr txBox="1"/>
          <p:nvPr/>
        </p:nvSpPr>
        <p:spPr>
          <a:xfrm>
            <a:off x="1763688" y="2427734"/>
            <a:ext cx="936104" cy="276999"/>
          </a:xfrm>
          <a:prstGeom prst="rect">
            <a:avLst/>
          </a:prstGeom>
          <a:noFill/>
        </p:spPr>
        <p:txBody>
          <a:bodyPr wrap="square" rtlCol="0">
            <a:spAutoFit/>
          </a:bodyPr>
          <a:lstStyle/>
          <a:p>
            <a:r>
              <a:rPr lang="en-IN" sz="1200" dirty="0">
                <a:solidFill>
                  <a:schemeClr val="bg1"/>
                </a:solidFill>
              </a:rPr>
              <a:t>(5V 1A)</a:t>
            </a:r>
          </a:p>
        </p:txBody>
      </p:sp>
      <p:sp>
        <p:nvSpPr>
          <p:cNvPr id="3" name="TextBox 2">
            <a:extLst>
              <a:ext uri="{FF2B5EF4-FFF2-40B4-BE49-F238E27FC236}">
                <a16:creationId xmlns:a16="http://schemas.microsoft.com/office/drawing/2014/main" id="{BF2A333C-EAAD-0365-2517-29CF3C0F8389}"/>
              </a:ext>
            </a:extLst>
          </p:cNvPr>
          <p:cNvSpPr txBox="1"/>
          <p:nvPr/>
        </p:nvSpPr>
        <p:spPr>
          <a:xfrm>
            <a:off x="3347864" y="2427734"/>
            <a:ext cx="720080" cy="276999"/>
          </a:xfrm>
          <a:prstGeom prst="rect">
            <a:avLst/>
          </a:prstGeom>
          <a:noFill/>
        </p:spPr>
        <p:txBody>
          <a:bodyPr wrap="square" rtlCol="0">
            <a:spAutoFit/>
          </a:bodyPr>
          <a:lstStyle/>
          <a:p>
            <a:r>
              <a:rPr lang="en-IN" sz="1200" dirty="0">
                <a:solidFill>
                  <a:schemeClr val="bg1"/>
                </a:solidFill>
              </a:rPr>
              <a:t>(Esp32)</a:t>
            </a:r>
          </a:p>
        </p:txBody>
      </p:sp>
      <p:sp>
        <p:nvSpPr>
          <p:cNvPr id="4" name="TextBox 3">
            <a:extLst>
              <a:ext uri="{FF2B5EF4-FFF2-40B4-BE49-F238E27FC236}">
                <a16:creationId xmlns:a16="http://schemas.microsoft.com/office/drawing/2014/main" id="{403B1999-35AD-19ED-53BC-ABEBCC424E6F}"/>
              </a:ext>
            </a:extLst>
          </p:cNvPr>
          <p:cNvSpPr txBox="1"/>
          <p:nvPr/>
        </p:nvSpPr>
        <p:spPr>
          <a:xfrm>
            <a:off x="6732240" y="2427734"/>
            <a:ext cx="792088" cy="276999"/>
          </a:xfrm>
          <a:prstGeom prst="rect">
            <a:avLst/>
          </a:prstGeom>
          <a:noFill/>
        </p:spPr>
        <p:txBody>
          <a:bodyPr wrap="square" rtlCol="0">
            <a:spAutoFit/>
          </a:bodyPr>
          <a:lstStyle/>
          <a:p>
            <a:r>
              <a:rPr lang="en-IN" sz="1200" dirty="0">
                <a:solidFill>
                  <a:schemeClr val="bg1"/>
                </a:solidFill>
              </a:rPr>
              <a:t>(2.4A)</a:t>
            </a:r>
          </a:p>
        </p:txBody>
      </p:sp>
      <p:sp>
        <p:nvSpPr>
          <p:cNvPr id="5" name="TextBox 4">
            <a:extLst>
              <a:ext uri="{FF2B5EF4-FFF2-40B4-BE49-F238E27FC236}">
                <a16:creationId xmlns:a16="http://schemas.microsoft.com/office/drawing/2014/main" id="{48750B6A-685B-A4F3-7175-599CBF7044C8}"/>
              </a:ext>
            </a:extLst>
          </p:cNvPr>
          <p:cNvSpPr txBox="1"/>
          <p:nvPr/>
        </p:nvSpPr>
        <p:spPr>
          <a:xfrm>
            <a:off x="6804248" y="3363838"/>
            <a:ext cx="792088" cy="307777"/>
          </a:xfrm>
          <a:prstGeom prst="rect">
            <a:avLst/>
          </a:prstGeom>
          <a:noFill/>
        </p:spPr>
        <p:txBody>
          <a:bodyPr wrap="square" rtlCol="0">
            <a:spAutoFit/>
          </a:bodyPr>
          <a:lstStyle/>
          <a:p>
            <a:r>
              <a:rPr lang="en-IN" dirty="0">
                <a:solidFill>
                  <a:schemeClr val="bg1"/>
                </a:solidFill>
              </a:rPr>
              <a:t>(2HP)</a:t>
            </a:r>
          </a:p>
        </p:txBody>
      </p:sp>
    </p:spTree>
    <p:extLst>
      <p:ext uri="{BB962C8B-B14F-4D97-AF65-F5344CB8AC3E}">
        <p14:creationId xmlns:p14="http://schemas.microsoft.com/office/powerpoint/2010/main" val="21743850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20230124-WA0004">
            <a:hlinkClick r:id="" action="ppaction://media"/>
            <a:extLst>
              <a:ext uri="{FF2B5EF4-FFF2-40B4-BE49-F238E27FC236}">
                <a16:creationId xmlns:a16="http://schemas.microsoft.com/office/drawing/2014/main" id="{8A0AF8EA-BA44-1D97-B005-764A02377D4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403600" y="184150"/>
            <a:ext cx="2336800" cy="4775200"/>
          </a:xfrm>
          <a:prstGeom prst="rect">
            <a:avLst/>
          </a:prstGeom>
        </p:spPr>
      </p:pic>
    </p:spTree>
    <p:extLst>
      <p:ext uri="{BB962C8B-B14F-4D97-AF65-F5344CB8AC3E}">
        <p14:creationId xmlns:p14="http://schemas.microsoft.com/office/powerpoint/2010/main" val="1052121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3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982B1A7-1391-201C-8440-291BA0018924}"/>
              </a:ext>
            </a:extLst>
          </p:cNvPr>
          <p:cNvPicPr>
            <a:picLocks noChangeAspect="1"/>
          </p:cNvPicPr>
          <p:nvPr/>
        </p:nvPicPr>
        <p:blipFill>
          <a:blip r:embed="rId2"/>
          <a:stretch>
            <a:fillRect/>
          </a:stretch>
        </p:blipFill>
        <p:spPr>
          <a:xfrm>
            <a:off x="683568" y="0"/>
            <a:ext cx="3270945" cy="5143500"/>
          </a:xfrm>
          <a:prstGeom prst="rect">
            <a:avLst/>
          </a:prstGeom>
        </p:spPr>
      </p:pic>
      <p:pic>
        <p:nvPicPr>
          <p:cNvPr id="5" name="Picture 4">
            <a:extLst>
              <a:ext uri="{FF2B5EF4-FFF2-40B4-BE49-F238E27FC236}">
                <a16:creationId xmlns:a16="http://schemas.microsoft.com/office/drawing/2014/main" id="{00FAF4EC-AF1E-4BEA-EA75-15ADFFF745CF}"/>
              </a:ext>
            </a:extLst>
          </p:cNvPr>
          <p:cNvPicPr>
            <a:picLocks noChangeAspect="1"/>
          </p:cNvPicPr>
          <p:nvPr/>
        </p:nvPicPr>
        <p:blipFill>
          <a:blip r:embed="rId3"/>
          <a:stretch>
            <a:fillRect/>
          </a:stretch>
        </p:blipFill>
        <p:spPr>
          <a:xfrm>
            <a:off x="4293052" y="0"/>
            <a:ext cx="3138339" cy="5143500"/>
          </a:xfrm>
          <a:prstGeom prst="rect">
            <a:avLst/>
          </a:prstGeom>
        </p:spPr>
      </p:pic>
    </p:spTree>
    <p:extLst>
      <p:ext uri="{BB962C8B-B14F-4D97-AF65-F5344CB8AC3E}">
        <p14:creationId xmlns:p14="http://schemas.microsoft.com/office/powerpoint/2010/main" val="19534724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D615F16-A82F-EF05-7A27-AFBACE1A33B9}"/>
              </a:ext>
            </a:extLst>
          </p:cNvPr>
          <p:cNvPicPr>
            <a:picLocks noChangeAspect="1"/>
          </p:cNvPicPr>
          <p:nvPr/>
        </p:nvPicPr>
        <p:blipFill>
          <a:blip r:embed="rId2"/>
          <a:stretch>
            <a:fillRect/>
          </a:stretch>
        </p:blipFill>
        <p:spPr>
          <a:xfrm>
            <a:off x="1187624" y="0"/>
            <a:ext cx="2997696" cy="5143500"/>
          </a:xfrm>
          <a:prstGeom prst="rect">
            <a:avLst/>
          </a:prstGeom>
        </p:spPr>
      </p:pic>
      <p:pic>
        <p:nvPicPr>
          <p:cNvPr id="3" name="Picture 2">
            <a:extLst>
              <a:ext uri="{FF2B5EF4-FFF2-40B4-BE49-F238E27FC236}">
                <a16:creationId xmlns:a16="http://schemas.microsoft.com/office/drawing/2014/main" id="{A667E73B-BA2F-4181-2779-3EB39937AF18}"/>
              </a:ext>
            </a:extLst>
          </p:cNvPr>
          <p:cNvPicPr>
            <a:picLocks noChangeAspect="1"/>
          </p:cNvPicPr>
          <p:nvPr/>
        </p:nvPicPr>
        <p:blipFill>
          <a:blip r:embed="rId3"/>
          <a:stretch>
            <a:fillRect/>
          </a:stretch>
        </p:blipFill>
        <p:spPr>
          <a:xfrm>
            <a:off x="5220072" y="0"/>
            <a:ext cx="3053953" cy="5143500"/>
          </a:xfrm>
          <a:prstGeom prst="rect">
            <a:avLst/>
          </a:prstGeom>
        </p:spPr>
      </p:pic>
    </p:spTree>
    <p:extLst>
      <p:ext uri="{BB962C8B-B14F-4D97-AF65-F5344CB8AC3E}">
        <p14:creationId xmlns:p14="http://schemas.microsoft.com/office/powerpoint/2010/main" val="1941399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6"/>
          <p:cNvSpPr txBox="1">
            <a:spLocks noGrp="1"/>
          </p:cNvSpPr>
          <p:nvPr>
            <p:ph type="title"/>
          </p:nvPr>
        </p:nvSpPr>
        <p:spPr>
          <a:xfrm>
            <a:off x="2699792" y="1995686"/>
            <a:ext cx="3155400" cy="8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u="sng" dirty="0"/>
              <a:t>INTRODUCTION</a:t>
            </a:r>
            <a:endParaRPr sz="2800" u="sng"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032D2F0-E102-8932-05A8-D8D06D99D9E2}"/>
              </a:ext>
            </a:extLst>
          </p:cNvPr>
          <p:cNvSpPr txBox="1"/>
          <p:nvPr/>
        </p:nvSpPr>
        <p:spPr>
          <a:xfrm>
            <a:off x="971600" y="555526"/>
            <a:ext cx="4731776" cy="523220"/>
          </a:xfrm>
          <a:prstGeom prst="rect">
            <a:avLst/>
          </a:prstGeom>
          <a:noFill/>
        </p:spPr>
        <p:txBody>
          <a:bodyPr wrap="square" rtlCol="0">
            <a:spAutoFit/>
          </a:bodyPr>
          <a:lstStyle/>
          <a:p>
            <a:r>
              <a:rPr lang="en-IN" sz="2800" dirty="0"/>
              <a:t>References:</a:t>
            </a:r>
          </a:p>
        </p:txBody>
      </p:sp>
      <p:sp>
        <p:nvSpPr>
          <p:cNvPr id="4" name="TextBox 3">
            <a:extLst>
              <a:ext uri="{FF2B5EF4-FFF2-40B4-BE49-F238E27FC236}">
                <a16:creationId xmlns:a16="http://schemas.microsoft.com/office/drawing/2014/main" id="{4507764D-4483-109E-E53E-D069B1E45244}"/>
              </a:ext>
            </a:extLst>
          </p:cNvPr>
          <p:cNvSpPr txBox="1"/>
          <p:nvPr/>
        </p:nvSpPr>
        <p:spPr>
          <a:xfrm>
            <a:off x="1043608" y="1563638"/>
            <a:ext cx="6984776" cy="199137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dirty="0"/>
              <a:t>[1] P. </a:t>
            </a:r>
            <a:r>
              <a:rPr lang="en-IN" dirty="0" err="1"/>
              <a:t>Udayan</a:t>
            </a:r>
            <a:r>
              <a:rPr lang="en-IN" dirty="0"/>
              <a:t>, K. Ants, N. Vilas, “Smart System for Automatic AC Motor starter based on GSM” IEEE, 2019 [Online].</a:t>
            </a:r>
          </a:p>
          <a:p>
            <a:pPr marL="285750" indent="-285750">
              <a:lnSpc>
                <a:spcPct val="150000"/>
              </a:lnSpc>
              <a:buFont typeface="Arial" panose="020B0604020202020204" pitchFamily="34" charset="0"/>
              <a:buChar char="•"/>
            </a:pPr>
            <a:r>
              <a:rPr lang="en-IN" dirty="0"/>
              <a:t>[2] S. Harsh Kumar, V. Saurabh, P. Shashank, P. Kavita, “A step towards Home Automation using IOT” IEEE, 2019 [Online].</a:t>
            </a:r>
          </a:p>
          <a:p>
            <a:pPr marL="285750" indent="-285750">
              <a:lnSpc>
                <a:spcPct val="150000"/>
              </a:lnSpc>
              <a:buFont typeface="Arial" panose="020B0604020202020204" pitchFamily="34" charset="0"/>
              <a:buChar char="•"/>
            </a:pPr>
            <a:r>
              <a:rPr lang="en-IN" dirty="0"/>
              <a:t>[3] F. Zhang, “Research on water-saving irrigation automatic control system based on Internet of things” IEEE, 2011 [Online].</a:t>
            </a:r>
          </a:p>
        </p:txBody>
      </p:sp>
    </p:spTree>
    <p:extLst>
      <p:ext uri="{BB962C8B-B14F-4D97-AF65-F5344CB8AC3E}">
        <p14:creationId xmlns:p14="http://schemas.microsoft.com/office/powerpoint/2010/main" val="10156128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63"/>
          <p:cNvSpPr txBox="1">
            <a:spLocks noGrp="1"/>
          </p:cNvSpPr>
          <p:nvPr>
            <p:ph type="title"/>
          </p:nvPr>
        </p:nvSpPr>
        <p:spPr>
          <a:xfrm>
            <a:off x="2961225" y="997550"/>
            <a:ext cx="3739800" cy="19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 YOU</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44878DE-9061-9E7D-9B2B-BC8A6DF7C6EF}"/>
              </a:ext>
            </a:extLst>
          </p:cNvPr>
          <p:cNvSpPr>
            <a:spLocks noGrp="1"/>
          </p:cNvSpPr>
          <p:nvPr>
            <p:ph type="body" idx="1"/>
          </p:nvPr>
        </p:nvSpPr>
        <p:spPr/>
        <p:txBody>
          <a:bodyPr/>
          <a:lstStyle/>
          <a:p>
            <a:r>
              <a:rPr lang="en-US" sz="2000" dirty="0">
                <a:latin typeface="+mj-lt"/>
              </a:rPr>
              <a:t>Shrimp farming is an aquaculture business that exists in either a marine or freshwater environment, producing  shrimp or prawns</a:t>
            </a:r>
            <a:endParaRPr lang="en-IN" sz="2000" dirty="0">
              <a:latin typeface="+mj-lt"/>
            </a:endParaRPr>
          </a:p>
        </p:txBody>
      </p:sp>
      <p:sp>
        <p:nvSpPr>
          <p:cNvPr id="3" name="Title 2">
            <a:extLst>
              <a:ext uri="{FF2B5EF4-FFF2-40B4-BE49-F238E27FC236}">
                <a16:creationId xmlns:a16="http://schemas.microsoft.com/office/drawing/2014/main" id="{54AEA9CC-E243-745A-7B68-C6E92B192CDD}"/>
              </a:ext>
            </a:extLst>
          </p:cNvPr>
          <p:cNvSpPr>
            <a:spLocks noGrp="1"/>
          </p:cNvSpPr>
          <p:nvPr>
            <p:ph type="title"/>
          </p:nvPr>
        </p:nvSpPr>
        <p:spPr/>
        <p:txBody>
          <a:bodyPr/>
          <a:lstStyle/>
          <a:p>
            <a:r>
              <a:rPr lang="en-IN" dirty="0"/>
              <a:t>Shrimp Farming </a:t>
            </a:r>
          </a:p>
        </p:txBody>
      </p:sp>
    </p:spTree>
    <p:extLst>
      <p:ext uri="{BB962C8B-B14F-4D97-AF65-F5344CB8AC3E}">
        <p14:creationId xmlns:p14="http://schemas.microsoft.com/office/powerpoint/2010/main" val="1257966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690C99-21B7-A82E-BB28-7792E32614E1}"/>
              </a:ext>
            </a:extLst>
          </p:cNvPr>
          <p:cNvPicPr>
            <a:picLocks noChangeAspect="1"/>
          </p:cNvPicPr>
          <p:nvPr/>
        </p:nvPicPr>
        <p:blipFill>
          <a:blip r:embed="rId2"/>
          <a:stretch>
            <a:fillRect/>
          </a:stretch>
        </p:blipFill>
        <p:spPr>
          <a:xfrm>
            <a:off x="1143000" y="0"/>
            <a:ext cx="6858000" cy="5143500"/>
          </a:xfrm>
          <a:prstGeom prst="rect">
            <a:avLst/>
          </a:prstGeom>
        </p:spPr>
      </p:pic>
    </p:spTree>
    <p:extLst>
      <p:ext uri="{BB962C8B-B14F-4D97-AF65-F5344CB8AC3E}">
        <p14:creationId xmlns:p14="http://schemas.microsoft.com/office/powerpoint/2010/main" val="1519373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Shrimp Farming Guide At Home For Beginners | Cultivation.... - Farm news  India">
            <a:extLst>
              <a:ext uri="{FF2B5EF4-FFF2-40B4-BE49-F238E27FC236}">
                <a16:creationId xmlns:a16="http://schemas.microsoft.com/office/drawing/2014/main" id="{E93292AC-DEC5-AE35-9A1C-B62BD3FC94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3025" y="757238"/>
            <a:ext cx="6457950" cy="3629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4855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erial view of shrimp farm and air purifier in Thailand. Continuous growing aquaculture business is exported to the international market">
            <a:extLst>
              <a:ext uri="{FF2B5EF4-FFF2-40B4-BE49-F238E27FC236}">
                <a16:creationId xmlns:a16="http://schemas.microsoft.com/office/drawing/2014/main" id="{4F0A6890-2F92-42D9-5C4C-D2CACD2A28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88"/>
            <a:ext cx="9144000" cy="51387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7629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53" name="Google Shape;253;p40"/>
          <p:cNvSpPr txBox="1">
            <a:spLocks noGrp="1"/>
          </p:cNvSpPr>
          <p:nvPr>
            <p:ph type="ctrTitle"/>
          </p:nvPr>
        </p:nvSpPr>
        <p:spPr>
          <a:xfrm flipH="1">
            <a:off x="1210213" y="1229309"/>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01</a:t>
            </a:r>
            <a:endParaRPr sz="3000">
              <a:solidFill>
                <a:schemeClr val="lt1"/>
              </a:solidFill>
            </a:endParaRPr>
          </a:p>
        </p:txBody>
      </p:sp>
      <p:sp>
        <p:nvSpPr>
          <p:cNvPr id="254" name="Google Shape;254;p40"/>
          <p:cNvSpPr txBox="1">
            <a:spLocks noGrp="1"/>
          </p:cNvSpPr>
          <p:nvPr>
            <p:ph type="ctrTitle"/>
          </p:nvPr>
        </p:nvSpPr>
        <p:spPr>
          <a:xfrm flipH="1">
            <a:off x="1210213" y="2284430"/>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02</a:t>
            </a:r>
            <a:endParaRPr sz="3000">
              <a:solidFill>
                <a:schemeClr val="lt1"/>
              </a:solidFill>
            </a:endParaRPr>
          </a:p>
        </p:txBody>
      </p:sp>
      <p:sp>
        <p:nvSpPr>
          <p:cNvPr id="255" name="Google Shape;255;p40"/>
          <p:cNvSpPr txBox="1">
            <a:spLocks noGrp="1"/>
          </p:cNvSpPr>
          <p:nvPr>
            <p:ph type="ctrTitle"/>
          </p:nvPr>
        </p:nvSpPr>
        <p:spPr>
          <a:xfrm flipH="1">
            <a:off x="1210213" y="3371450"/>
            <a:ext cx="7092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lt1"/>
                </a:solidFill>
              </a:rPr>
              <a:t>03</a:t>
            </a:r>
            <a:endParaRPr sz="3000">
              <a:solidFill>
                <a:schemeClr val="lt1"/>
              </a:solidFill>
            </a:endParaRPr>
          </a:p>
        </p:txBody>
      </p:sp>
      <p:sp>
        <p:nvSpPr>
          <p:cNvPr id="9" name="TextBox 8"/>
          <p:cNvSpPr txBox="1"/>
          <p:nvPr/>
        </p:nvSpPr>
        <p:spPr>
          <a:xfrm>
            <a:off x="539552" y="483518"/>
            <a:ext cx="4570482" cy="769441"/>
          </a:xfrm>
          <a:prstGeom prst="rect">
            <a:avLst/>
          </a:prstGeom>
          <a:noFill/>
        </p:spPr>
        <p:txBody>
          <a:bodyPr wrap="none" rtlCol="0">
            <a:spAutoFit/>
          </a:bodyPr>
          <a:lstStyle/>
          <a:p>
            <a:pPr marL="571500" indent="-571500">
              <a:buFont typeface="Arial" pitchFamily="34" charset="0"/>
              <a:buChar char="•"/>
            </a:pPr>
            <a:r>
              <a:rPr lang="en-IN" sz="4400" dirty="0">
                <a:latin typeface="Marvel" charset="0"/>
              </a:rPr>
              <a:t>What is an Aerator?</a:t>
            </a:r>
            <a:endParaRPr lang="en-GB" sz="4400" dirty="0">
              <a:latin typeface="Marvel" charset="0"/>
            </a:endParaRPr>
          </a:p>
        </p:txBody>
      </p:sp>
      <p:sp>
        <p:nvSpPr>
          <p:cNvPr id="11" name="TextBox 10"/>
          <p:cNvSpPr txBox="1"/>
          <p:nvPr/>
        </p:nvSpPr>
        <p:spPr>
          <a:xfrm>
            <a:off x="899592" y="1491630"/>
            <a:ext cx="7632848" cy="3293209"/>
          </a:xfrm>
          <a:prstGeom prst="rect">
            <a:avLst/>
          </a:prstGeom>
          <a:noFill/>
        </p:spPr>
        <p:txBody>
          <a:bodyPr wrap="square" rtlCol="0">
            <a:spAutoFit/>
          </a:bodyPr>
          <a:lstStyle/>
          <a:p>
            <a:pPr marL="285750" indent="-285750">
              <a:buFont typeface="Arial" pitchFamily="34" charset="0"/>
              <a:buChar char="•"/>
            </a:pPr>
            <a:r>
              <a:rPr lang="en-US" sz="1600" dirty="0"/>
              <a:t>Aerators are various mechanical devices used for aeration, or mixing air with another substance, such as soil or water. These devices are mainly used to add oxygen to the water.</a:t>
            </a:r>
          </a:p>
          <a:p>
            <a:pPr marL="285750" indent="-285750">
              <a:buFont typeface="Arial" pitchFamily="34" charset="0"/>
              <a:buChar char="•"/>
            </a:pPr>
            <a:endParaRPr lang="en-US" sz="1600" dirty="0"/>
          </a:p>
          <a:p>
            <a:pPr marL="285750" indent="-285750">
              <a:buFont typeface="Arial" pitchFamily="34" charset="0"/>
              <a:buChar char="•"/>
            </a:pPr>
            <a:r>
              <a:rPr lang="en-US" sz="1600" dirty="0"/>
              <a:t>An aerated pond will be clearer, cleaner, and have less bottom muck than a pond without aeration. A pond without aeration will become stratified into two very separate layers in the summer heat.</a:t>
            </a:r>
            <a:endParaRPr lang="en-GB" sz="1600" dirty="0"/>
          </a:p>
          <a:p>
            <a:pPr marL="285750" indent="-285750">
              <a:buFont typeface="Arial" pitchFamily="34" charset="0"/>
              <a:buChar char="•"/>
            </a:pPr>
            <a:endParaRPr lang="en-US" sz="1600" dirty="0"/>
          </a:p>
          <a:p>
            <a:pPr marL="285750" indent="-285750">
              <a:buFont typeface="Arial" pitchFamily="34" charset="0"/>
              <a:buChar char="•"/>
            </a:pPr>
            <a:r>
              <a:rPr lang="en-US" sz="1600" dirty="0"/>
              <a:t>Water aeration is the process of increasing or maintaining the oxygen saturation of water in both natural and artificial environments. Aeration techniques are commonly used in pond, lake, and reservoir management to address low oxygen levels or algal blooms</a:t>
            </a:r>
          </a:p>
          <a:p>
            <a:r>
              <a:rPr lang="en-US" sz="1600" dirty="0"/>
              <a:t> </a:t>
            </a:r>
            <a:endParaRPr lang="en-GB"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urface Floating 1 HP Fish Pond Wheel Aerator, Rs 24000/piece Jaivant  Aquaculture | ID: 18146107291">
            <a:extLst>
              <a:ext uri="{FF2B5EF4-FFF2-40B4-BE49-F238E27FC236}">
                <a16:creationId xmlns:a16="http://schemas.microsoft.com/office/drawing/2014/main" id="{0B337414-A1F7-9D32-D7C1-C7E0CC4906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5513" y="985838"/>
            <a:ext cx="4752975" cy="3171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9308126"/>
      </p:ext>
    </p:extLst>
  </p:cSld>
  <p:clrMapOvr>
    <a:masterClrMapping/>
  </p:clrMapOvr>
</p:sld>
</file>

<file path=ppt/theme/theme1.xml><?xml version="1.0" encoding="utf-8"?>
<a:theme xmlns:a="http://schemas.openxmlformats.org/drawingml/2006/main" name="Pregnancy Breakthrough by Slidesgo">
  <a:themeElements>
    <a:clrScheme name="Simple Light">
      <a:dk1>
        <a:srgbClr val="434343"/>
      </a:dk1>
      <a:lt1>
        <a:srgbClr val="F2F2F2"/>
      </a:lt1>
      <a:dk2>
        <a:srgbClr val="595959"/>
      </a:dk2>
      <a:lt2>
        <a:srgbClr val="EE8C94"/>
      </a:lt2>
      <a:accent1>
        <a:srgbClr val="F2F2F2"/>
      </a:accent1>
      <a:accent2>
        <a:srgbClr val="EE8C94"/>
      </a:accent2>
      <a:accent3>
        <a:srgbClr val="AED7E8"/>
      </a:accent3>
      <a:accent4>
        <a:srgbClr val="F2D9CF"/>
      </a:accent4>
      <a:accent5>
        <a:srgbClr val="EE8C94"/>
      </a:accent5>
      <a:accent6>
        <a:srgbClr val="AED7E8"/>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737</TotalTime>
  <Words>1588</Words>
  <Application>Microsoft Office PowerPoint</Application>
  <PresentationFormat>On-screen Show (16:9)</PresentationFormat>
  <Paragraphs>102</Paragraphs>
  <Slides>31</Slides>
  <Notes>18</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Assistant Light</vt:lpstr>
      <vt:lpstr>PT Serif</vt:lpstr>
      <vt:lpstr>Arial</vt:lpstr>
      <vt:lpstr>Marvel</vt:lpstr>
      <vt:lpstr>Dosis Light</vt:lpstr>
      <vt:lpstr>Thasadith</vt:lpstr>
      <vt:lpstr>Raleway SemiBold</vt:lpstr>
      <vt:lpstr>Nunito Light</vt:lpstr>
      <vt:lpstr>Pregnancy Breakthrough by Slidesgo</vt:lpstr>
      <vt:lpstr>Optimized Wi-Fi based Control System for Pond Aerators in Shrimp Farming</vt:lpstr>
      <vt:lpstr>TABLE OF CONTENTS</vt:lpstr>
      <vt:lpstr>INTRODUCTION</vt:lpstr>
      <vt:lpstr>Shrimp Farming </vt:lpstr>
      <vt:lpstr>PowerPoint Presentation</vt:lpstr>
      <vt:lpstr>PowerPoint Presentation</vt:lpstr>
      <vt:lpstr>PowerPoint Presentation</vt:lpstr>
      <vt:lpstr>01</vt:lpstr>
      <vt:lpstr>PowerPoint Presentation</vt:lpstr>
      <vt:lpstr>01</vt:lpstr>
      <vt:lpstr>PowerPoint Presentation</vt:lpstr>
      <vt:lpstr>PowerPoint Presentation</vt:lpstr>
      <vt:lpstr>01</vt:lpstr>
      <vt:lpstr>01</vt:lpstr>
      <vt:lpstr>LITERATURE SURVEY</vt:lpstr>
      <vt:lpstr>Smart System for Automatic AC Motor starter based on GSM</vt:lpstr>
      <vt:lpstr>A Step towards Home Automation using IOT</vt:lpstr>
      <vt:lpstr>A Step towards Home Automation using IOT</vt:lpstr>
      <vt:lpstr>Research on water-saving irrigation automatic control system based on Internet of things</vt:lpstr>
      <vt:lpstr>Research on water-saving irrigation automatic control system based on Internet of things</vt:lpstr>
      <vt:lpstr>PROPOSED SYSTSTEM</vt:lpstr>
      <vt:lpstr>Block Diagram:</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Wireless Motor-Starter Controller</dc:title>
  <dc:creator>Shreyas Manoti</dc:creator>
  <cp:lastModifiedBy>Tushar Mittal</cp:lastModifiedBy>
  <cp:revision>29</cp:revision>
  <dcterms:modified xsi:type="dcterms:W3CDTF">2023-06-28T09:58:40Z</dcterms:modified>
</cp:coreProperties>
</file>